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  <p:sldMasterId id="2147483681" r:id="rId3"/>
    <p:sldMasterId id="2147483689" r:id="rId4"/>
    <p:sldMasterId id="2147483694" r:id="rId5"/>
    <p:sldMasterId id="2147483696" r:id="rId6"/>
    <p:sldMasterId id="2147483710" r:id="rId7"/>
    <p:sldMasterId id="2147483718" r:id="rId8"/>
    <p:sldMasterId id="2147483724" r:id="rId9"/>
    <p:sldMasterId id="2147483736" r:id="rId10"/>
  </p:sldMasterIdLst>
  <p:notesMasterIdLst>
    <p:notesMasterId r:id="rId38"/>
  </p:notesMasterIdLst>
  <p:sldIdLst>
    <p:sldId id="1288" r:id="rId11"/>
    <p:sldId id="1289" r:id="rId12"/>
    <p:sldId id="1294" r:id="rId13"/>
    <p:sldId id="1270" r:id="rId14"/>
    <p:sldId id="1266" r:id="rId15"/>
    <p:sldId id="261" r:id="rId16"/>
    <p:sldId id="1263" r:id="rId17"/>
    <p:sldId id="1287" r:id="rId18"/>
    <p:sldId id="271" r:id="rId19"/>
    <p:sldId id="288" r:id="rId20"/>
    <p:sldId id="1280" r:id="rId21"/>
    <p:sldId id="266" r:id="rId22"/>
    <p:sldId id="267" r:id="rId23"/>
    <p:sldId id="268" r:id="rId24"/>
    <p:sldId id="269" r:id="rId25"/>
    <p:sldId id="270" r:id="rId26"/>
    <p:sldId id="1282" r:id="rId27"/>
    <p:sldId id="1168" r:id="rId28"/>
    <p:sldId id="1295" r:id="rId29"/>
    <p:sldId id="274" r:id="rId30"/>
    <p:sldId id="1275" r:id="rId31"/>
    <p:sldId id="1274" r:id="rId32"/>
    <p:sldId id="966" r:id="rId33"/>
    <p:sldId id="908" r:id="rId34"/>
    <p:sldId id="1278" r:id="rId35"/>
    <p:sldId id="1279" r:id="rId36"/>
    <p:sldId id="1272" r:id="rId37"/>
  </p:sldIdLst>
  <p:sldSz cx="12192000" cy="6858000"/>
  <p:notesSz cx="7077075" cy="9369425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ndara" panose="020E0502030303020204" pitchFamily="34" charset="0"/>
      <p:regular r:id="rId43"/>
      <p:bold r:id="rId44"/>
      <p:italic r:id="rId45"/>
      <p:boldItalic r:id="rId46"/>
    </p:embeddedFont>
    <p:embeddedFont>
      <p:font typeface="Franklin Gothic Book" panose="020B0503020102020204" pitchFamily="34" charset="0"/>
      <p:regular r:id="rId47"/>
      <p: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Open Sans ExtraBold" panose="020B0906030804020204" pitchFamily="34" charset="0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90011F8C-5183-472D-8B4B-DFE60A227974}">
          <p14:sldIdLst>
            <p14:sldId id="1288"/>
            <p14:sldId id="1289"/>
            <p14:sldId id="1294"/>
            <p14:sldId id="1270"/>
            <p14:sldId id="1266"/>
            <p14:sldId id="261"/>
            <p14:sldId id="1263"/>
            <p14:sldId id="1287"/>
          </p14:sldIdLst>
        </p14:section>
        <p14:section name="Detection- Prevention" id="{EB9BC489-FC6F-44DD-9B06-04645B1BAF52}">
          <p14:sldIdLst>
            <p14:sldId id="271"/>
            <p14:sldId id="288"/>
            <p14:sldId id="1280"/>
            <p14:sldId id="266"/>
            <p14:sldId id="267"/>
            <p14:sldId id="268"/>
            <p14:sldId id="269"/>
            <p14:sldId id="270"/>
            <p14:sldId id="1282"/>
            <p14:sldId id="1168"/>
            <p14:sldId id="1295"/>
            <p14:sldId id="274"/>
            <p14:sldId id="1275"/>
          </p14:sldIdLst>
        </p14:section>
        <p14:section name="OT" id="{04102A28-82A5-4949-9679-45C58E67BC40}">
          <p14:sldIdLst>
            <p14:sldId id="1274"/>
            <p14:sldId id="966"/>
            <p14:sldId id="908"/>
            <p14:sldId id="1278"/>
            <p14:sldId id="1279"/>
            <p14:sldId id="1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gVVaL31abwQ3BWqrPoec1xDrta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6D2614-5165-45BF-A823-CE53A19800D3}">
  <a:tblStyle styleId="{CA6D2614-5165-45BF-A823-CE53A19800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681"/>
  </p:normalViewPr>
  <p:slideViewPr>
    <p:cSldViewPr snapToGrid="0" snapToObjects="1" showGuides="1">
      <p:cViewPr varScale="1">
        <p:scale>
          <a:sx n="114" d="100"/>
          <a:sy n="114" d="100"/>
        </p:scale>
        <p:origin x="6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.fntdata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6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64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66733" cy="4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08705" y="0"/>
            <a:ext cx="3066733" cy="4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1" name="Google Shape;211;p1:notes"/>
          <p:cNvSpPr txBox="1">
            <a:spLocks noGrp="1"/>
          </p:cNvSpPr>
          <p:nvPr>
            <p:ph type="sldNum" idx="12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1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1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2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4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3075" y="1279525"/>
            <a:ext cx="61563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15:notes"/>
          <p:cNvSpPr txBox="1">
            <a:spLocks noGrp="1"/>
          </p:cNvSpPr>
          <p:nvPr>
            <p:ph type="body" idx="1"/>
          </p:nvPr>
        </p:nvSpPr>
        <p:spPr>
          <a:xfrm>
            <a:off x="710165" y="4932542"/>
            <a:ext cx="5681319" cy="403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00" rIns="91850" bIns="45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5:notes"/>
          <p:cNvSpPr txBox="1">
            <a:spLocks noGrp="1"/>
          </p:cNvSpPr>
          <p:nvPr>
            <p:ph type="sldNum" idx="12"/>
          </p:nvPr>
        </p:nvSpPr>
        <p:spPr>
          <a:xfrm>
            <a:off x="4022624" y="9735186"/>
            <a:ext cx="3077380" cy="51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50" tIns="45900" rIns="91850" bIns="459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6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16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19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The Cyber 2.0 Gateway should be placed closer to the firewall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19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29:notes"/>
          <p:cNvSpPr txBox="1">
            <a:spLocks noGrp="1"/>
          </p:cNvSpPr>
          <p:nvPr>
            <p:ph type="body" idx="1"/>
          </p:nvPr>
        </p:nvSpPr>
        <p:spPr>
          <a:xfrm>
            <a:off x="710165" y="4932542"/>
            <a:ext cx="5681319" cy="403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3075" y="1279525"/>
            <a:ext cx="6156325" cy="34623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27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20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The Cyber 2.0 Gateway should be placed closer to the firewall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20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  <a:tabLst/>
                <a:defRPr/>
              </a:pPr>
              <a:t>23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45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687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85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25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6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6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48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30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6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6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6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16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9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0:notes"/>
          <p:cNvSpPr txBox="1">
            <a:spLocks noGrp="1"/>
          </p:cNvSpPr>
          <p:nvPr>
            <p:ph type="body" idx="1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0:notes"/>
          <p:cNvSpPr txBox="1">
            <a:spLocks noGrp="1"/>
          </p:cNvSpPr>
          <p:nvPr>
            <p:ph type="sldNum" idx="12"/>
          </p:nvPr>
        </p:nvSpPr>
        <p:spPr>
          <a:xfrm>
            <a:off x="4008705" y="8899329"/>
            <a:ext cx="3066733" cy="47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9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/>
          <p:nvPr/>
        </p:nvSpPr>
        <p:spPr>
          <a:xfrm>
            <a:off x="502509" y="1078159"/>
            <a:ext cx="10593860" cy="25513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None/>
            </a:pPr>
            <a:endParaRPr sz="2398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9"/>
          <p:cNvSpPr/>
          <p:nvPr/>
        </p:nvSpPr>
        <p:spPr>
          <a:xfrm>
            <a:off x="502509" y="1078159"/>
            <a:ext cx="10593860" cy="25513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None/>
            </a:pPr>
            <a:endParaRPr sz="2398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2" y="-17583"/>
            <a:ext cx="12185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60"/>
          <p:cNvSpPr txBox="1">
            <a:spLocks noGrp="1"/>
          </p:cNvSpPr>
          <p:nvPr>
            <p:ph type="ctrTitle"/>
          </p:nvPr>
        </p:nvSpPr>
        <p:spPr>
          <a:xfrm>
            <a:off x="2156605" y="1610824"/>
            <a:ext cx="954223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6661"/>
              <a:buFont typeface="Calibri"/>
              <a:buNone/>
              <a:defRPr sz="6661" b="1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60"/>
          <p:cNvSpPr txBox="1">
            <a:spLocks noGrp="1"/>
          </p:cNvSpPr>
          <p:nvPr>
            <p:ph type="subTitle" idx="1"/>
          </p:nvPr>
        </p:nvSpPr>
        <p:spPr>
          <a:xfrm>
            <a:off x="2156605" y="4215607"/>
            <a:ext cx="7844952" cy="187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007DC5"/>
              </a:buClr>
              <a:buSzPts val="2158"/>
              <a:buFont typeface="Arial"/>
              <a:buNone/>
              <a:defRPr sz="2398" b="1" i="0" u="none" strike="noStrike" cap="none">
                <a:solidFill>
                  <a:srgbClr val="007DC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2264"/>
              <a:buFont typeface="Courier New"/>
              <a:buNone/>
              <a:defRPr sz="2664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679"/>
              <a:buFont typeface="Arial"/>
              <a:buNone/>
              <a:defRPr sz="2398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563C1"/>
              </a:buClr>
              <a:buSzPts val="2131"/>
              <a:buFont typeface="Arial"/>
              <a:buNone/>
              <a:defRPr sz="2131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2131"/>
              </a:spcBef>
              <a:spcAft>
                <a:spcPts val="0"/>
              </a:spcAft>
              <a:buClr>
                <a:srgbClr val="00386C"/>
              </a:buClr>
              <a:buSzPts val="2131"/>
              <a:buFont typeface="Arial"/>
              <a:buNone/>
              <a:defRPr sz="2131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9" name="Google Shape;8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7502" y="320180"/>
            <a:ext cx="2902249" cy="1080625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1"/>
          <p:cNvSpPr txBox="1">
            <a:spLocks noGrp="1"/>
          </p:cNvSpPr>
          <p:nvPr>
            <p:ph type="title"/>
          </p:nvPr>
        </p:nvSpPr>
        <p:spPr>
          <a:xfrm>
            <a:off x="556200" y="183969"/>
            <a:ext cx="10515600" cy="95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3730"/>
              <a:buFont typeface="Calibri"/>
              <a:buNone/>
              <a:defRPr sz="3730" b="1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61"/>
          <p:cNvSpPr txBox="1">
            <a:spLocks noGrp="1"/>
          </p:cNvSpPr>
          <p:nvPr>
            <p:ph type="body" idx="1"/>
          </p:nvPr>
        </p:nvSpPr>
        <p:spPr>
          <a:xfrm>
            <a:off x="556202" y="1563741"/>
            <a:ext cx="4880773" cy="434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609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3197"/>
              <a:buFont typeface="Arial"/>
              <a:buChar char="•"/>
              <a:defRPr sz="2664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01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2038"/>
              <a:buFont typeface="Courier New"/>
              <a:buChar char="o"/>
              <a:defRPr sz="2398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34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492"/>
              <a:buFont typeface="Calibri"/>
              <a:buChar char="&gt;"/>
              <a:defRPr sz="2131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027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563C1"/>
              </a:buClr>
              <a:buSzPts val="1865"/>
              <a:buFont typeface="Arial"/>
              <a:buChar char="•"/>
              <a:defRPr sz="1865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027" algn="l" rtl="0">
              <a:lnSpc>
                <a:spcPct val="90000"/>
              </a:lnSpc>
              <a:spcBef>
                <a:spcPts val="2131"/>
              </a:spcBef>
              <a:spcAft>
                <a:spcPts val="0"/>
              </a:spcAft>
              <a:buClr>
                <a:srgbClr val="00386C"/>
              </a:buClr>
              <a:buSzPts val="1865"/>
              <a:buFont typeface="Arial"/>
              <a:buChar char="&gt;"/>
              <a:defRPr sz="1865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61"/>
          <p:cNvSpPr txBox="1">
            <a:spLocks noGrp="1"/>
          </p:cNvSpPr>
          <p:nvPr>
            <p:ph type="body" idx="2"/>
          </p:nvPr>
        </p:nvSpPr>
        <p:spPr>
          <a:xfrm>
            <a:off x="6191027" y="1563739"/>
            <a:ext cx="4880773" cy="434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609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3197"/>
              <a:buFont typeface="Arial"/>
              <a:buChar char="•"/>
              <a:defRPr sz="2664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01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2038"/>
              <a:buFont typeface="Courier New"/>
              <a:buChar char="o"/>
              <a:defRPr sz="2398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34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492"/>
              <a:buFont typeface="Calibri"/>
              <a:buChar char="&gt;"/>
              <a:defRPr sz="2131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027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563C1"/>
              </a:buClr>
              <a:buSzPts val="1865"/>
              <a:buFont typeface="Arial"/>
              <a:buChar char="•"/>
              <a:defRPr sz="1865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027" algn="l" rtl="0">
              <a:lnSpc>
                <a:spcPct val="90000"/>
              </a:lnSpc>
              <a:spcBef>
                <a:spcPts val="2131"/>
              </a:spcBef>
              <a:spcAft>
                <a:spcPts val="0"/>
              </a:spcAft>
              <a:buClr>
                <a:srgbClr val="00386C"/>
              </a:buClr>
              <a:buSzPts val="1865"/>
              <a:buFont typeface="Arial"/>
              <a:buChar char="&gt;"/>
              <a:defRPr sz="1865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2"/>
          <p:cNvSpPr txBox="1">
            <a:spLocks noGrp="1"/>
          </p:cNvSpPr>
          <p:nvPr>
            <p:ph type="title"/>
          </p:nvPr>
        </p:nvSpPr>
        <p:spPr>
          <a:xfrm>
            <a:off x="556200" y="183969"/>
            <a:ext cx="10515600" cy="95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3730"/>
              <a:buFont typeface="Calibri"/>
              <a:buNone/>
              <a:defRPr sz="3730" b="1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63"/>
          <p:cNvPicPr preferRelativeResize="0"/>
          <p:nvPr/>
        </p:nvPicPr>
        <p:blipFill rotWithShape="1">
          <a:blip r:embed="rId2">
            <a:alphaModFix/>
          </a:blip>
          <a:srcRect r="47728"/>
          <a:stretch/>
        </p:blipFill>
        <p:spPr>
          <a:xfrm>
            <a:off x="1" y="1"/>
            <a:ext cx="47526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3"/>
          <p:cNvSpPr/>
          <p:nvPr/>
        </p:nvSpPr>
        <p:spPr>
          <a:xfrm>
            <a:off x="4120445" y="-1"/>
            <a:ext cx="8071556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None/>
            </a:pPr>
            <a:endParaRPr sz="239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63"/>
          <p:cNvSpPr txBox="1">
            <a:spLocks noGrp="1"/>
          </p:cNvSpPr>
          <p:nvPr>
            <p:ph type="ctrTitle"/>
          </p:nvPr>
        </p:nvSpPr>
        <p:spPr>
          <a:xfrm>
            <a:off x="3789861" y="2174774"/>
            <a:ext cx="716924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327"/>
              <a:buFont typeface="Calibri"/>
              <a:buNone/>
              <a:defRPr sz="7326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0" name="Google Shape;10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0077" y="5721245"/>
            <a:ext cx="2460977" cy="916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2" y="-17583"/>
            <a:ext cx="12185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64"/>
          <p:cNvSpPr/>
          <p:nvPr/>
        </p:nvSpPr>
        <p:spPr>
          <a:xfrm>
            <a:off x="2378423" y="2851793"/>
            <a:ext cx="6349815" cy="156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9591"/>
              <a:buFont typeface="Calibri"/>
              <a:buNone/>
            </a:pPr>
            <a:r>
              <a:rPr lang="en-US" sz="9591" b="1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7502" y="320180"/>
            <a:ext cx="2902249" cy="1080625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53406-9ACC-4C41-BA6D-BB119A7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8AD19-93FD-462A-AF84-E3A1B32C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BAE50-CC91-4C94-A6F4-93835063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247"/>
              </a:buClr>
              <a:buSzPts val="4600"/>
              <a:buFont typeface="Calibri"/>
              <a:buNone/>
              <a:defRPr sz="4600" b="1" i="0" u="none" strike="noStrike" cap="none">
                <a:solidFill>
                  <a:srgbClr val="1912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4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5BED9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247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1912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5BED9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4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2" y="-17583"/>
            <a:ext cx="12185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0"/>
          <p:cNvSpPr txBox="1">
            <a:spLocks noGrp="1"/>
          </p:cNvSpPr>
          <p:nvPr>
            <p:ph type="ctrTitle"/>
          </p:nvPr>
        </p:nvSpPr>
        <p:spPr>
          <a:xfrm>
            <a:off x="2156605" y="1610824"/>
            <a:ext cx="954223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6661"/>
              <a:buFont typeface="Calibri"/>
              <a:buNone/>
              <a:defRPr sz="6661" b="1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50"/>
          <p:cNvSpPr txBox="1">
            <a:spLocks noGrp="1"/>
          </p:cNvSpPr>
          <p:nvPr>
            <p:ph type="subTitle" idx="1"/>
          </p:nvPr>
        </p:nvSpPr>
        <p:spPr>
          <a:xfrm>
            <a:off x="2156605" y="4215607"/>
            <a:ext cx="7844952" cy="187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99"/>
              </a:spcBef>
              <a:spcAft>
                <a:spcPts val="0"/>
              </a:spcAft>
              <a:buClr>
                <a:srgbClr val="007DC5"/>
              </a:buClr>
              <a:buSzPts val="2158"/>
              <a:buFont typeface="Arial"/>
              <a:buNone/>
              <a:defRPr sz="2398" b="1" i="0" u="none" strike="noStrike" cap="none">
                <a:solidFill>
                  <a:srgbClr val="007DC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2264"/>
              <a:buFont typeface="Courier New"/>
              <a:buNone/>
              <a:defRPr sz="2664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679"/>
              <a:buFont typeface="Arial"/>
              <a:buNone/>
              <a:defRPr sz="2398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563C1"/>
              </a:buClr>
              <a:buSzPts val="2131"/>
              <a:buFont typeface="Arial"/>
              <a:buNone/>
              <a:defRPr sz="2131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2131"/>
              </a:spcBef>
              <a:spcAft>
                <a:spcPts val="0"/>
              </a:spcAft>
              <a:buClr>
                <a:srgbClr val="00386C"/>
              </a:buClr>
              <a:buSzPts val="2131"/>
              <a:buFont typeface="Arial"/>
              <a:buNone/>
              <a:defRPr sz="2131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131"/>
              <a:buFont typeface="Arial"/>
              <a:buNone/>
              <a:defRPr sz="21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" name="Google Shape;2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7502" y="320180"/>
            <a:ext cx="2902249" cy="1080625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247"/>
              </a:buClr>
              <a:buSzPts val="4600"/>
              <a:buFont typeface="Calibri"/>
              <a:buNone/>
              <a:defRPr sz="4600" b="1" i="0" u="none" strike="noStrike" cap="none">
                <a:solidFill>
                  <a:srgbClr val="1912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247"/>
              </a:buClr>
              <a:buSzPts val="4600"/>
              <a:buFont typeface="Calibri"/>
              <a:buNone/>
              <a:defRPr sz="4600" b="1" i="0" u="none" strike="noStrike" cap="none">
                <a:solidFill>
                  <a:srgbClr val="1912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247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1912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9" name="Google Shape;179;p7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5BED9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5"/>
          <p:cNvSpPr txBox="1">
            <a:spLocks noGrp="1"/>
          </p:cNvSpPr>
          <p:nvPr>
            <p:ph type="title"/>
          </p:nvPr>
        </p:nvSpPr>
        <p:spPr>
          <a:xfrm>
            <a:off x="482600" y="561617"/>
            <a:ext cx="10515600" cy="90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1C1F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75"/>
          <p:cNvSpPr txBox="1">
            <a:spLocks noGrp="1"/>
          </p:cNvSpPr>
          <p:nvPr>
            <p:ph type="body" idx="1"/>
          </p:nvPr>
        </p:nvSpPr>
        <p:spPr>
          <a:xfrm>
            <a:off x="482600" y="174668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A1C1F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6"/>
          <p:cNvSpPr txBox="1">
            <a:spLocks noGrp="1"/>
          </p:cNvSpPr>
          <p:nvPr>
            <p:ph type="title"/>
          </p:nvPr>
        </p:nvSpPr>
        <p:spPr>
          <a:xfrm>
            <a:off x="482600" y="561617"/>
            <a:ext cx="10515600" cy="90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1C1F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9"/>
          <p:cNvSpPr txBox="1">
            <a:spLocks noGrp="1"/>
          </p:cNvSpPr>
          <p:nvPr>
            <p:ph type="title"/>
          </p:nvPr>
        </p:nvSpPr>
        <p:spPr>
          <a:xfrm>
            <a:off x="474133" y="274639"/>
            <a:ext cx="11277600" cy="96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577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79"/>
          <p:cNvSpPr txBox="1">
            <a:spLocks noGrp="1"/>
          </p:cNvSpPr>
          <p:nvPr>
            <p:ph type="body" idx="1"/>
          </p:nvPr>
        </p:nvSpPr>
        <p:spPr>
          <a:xfrm>
            <a:off x="474133" y="1388533"/>
            <a:ext cx="11277600" cy="458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4C4C4C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4C4C4C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4C4C4C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79"/>
          <p:cNvSpPr txBox="1">
            <a:spLocks noGrp="1"/>
          </p:cNvSpPr>
          <p:nvPr>
            <p:ph type="sldNum" idx="12"/>
          </p:nvPr>
        </p:nvSpPr>
        <p:spPr>
          <a:xfrm>
            <a:off x="296335" y="6175376"/>
            <a:ext cx="740832" cy="32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0FD0-D420-4F03-8AA1-0839E2529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1DBD8-05F1-4AFD-A789-D9AD917F0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5714B-BC5C-4AEB-BE97-21CBD74E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7D958-1F9B-4B55-AF7A-FA395150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B4E27-140D-4BD0-8927-D5AFDAF0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4C1F-B2E9-4000-995F-A10F217D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all" baseline="0">
                <a:solidFill>
                  <a:srgbClr val="DA1C1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6B851-CF42-4D20-8829-54C384898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DA1C1F"/>
              </a:buClr>
              <a:defRPr baseline="0"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7928F-CA8A-4074-912C-E80469EB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2E2A6-C6E6-4E8A-9DB8-57BB8051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F8D3-B1FD-4DD1-8C93-9DBB16FC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4091-1E1E-4AB2-8B67-30865F93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all" baseline="0">
                <a:solidFill>
                  <a:srgbClr val="DA1C1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A515E-3E76-425E-9AC6-3B3FCE4F7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9D641-D8B5-4AD3-8642-C7DE9ADA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5C053-8EBF-4648-8AD9-6D043754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1"/>
          <p:cNvSpPr txBox="1">
            <a:spLocks noGrp="1"/>
          </p:cNvSpPr>
          <p:nvPr>
            <p:ph type="title"/>
          </p:nvPr>
        </p:nvSpPr>
        <p:spPr>
          <a:xfrm>
            <a:off x="556200" y="183969"/>
            <a:ext cx="10515600" cy="95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3730"/>
              <a:buFont typeface="Calibri"/>
              <a:buNone/>
              <a:defRPr sz="3730" b="1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1"/>
          <p:cNvSpPr txBox="1">
            <a:spLocks noGrp="1"/>
          </p:cNvSpPr>
          <p:nvPr>
            <p:ph type="body" idx="1"/>
          </p:nvPr>
        </p:nvSpPr>
        <p:spPr>
          <a:xfrm>
            <a:off x="556201" y="1563741"/>
            <a:ext cx="10516084" cy="434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62089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3677"/>
              <a:buFont typeface="Arial"/>
              <a:buChar char="•"/>
              <a:defRPr sz="3064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01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2038"/>
              <a:buFont typeface="Courier New"/>
              <a:buChar char="o"/>
              <a:defRPr sz="2398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34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492"/>
              <a:buFont typeface="Calibri"/>
              <a:buChar char="&gt;"/>
              <a:defRPr sz="2131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027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563C1"/>
              </a:buClr>
              <a:buSzPts val="1865"/>
              <a:buFont typeface="Arial"/>
              <a:buChar char="•"/>
              <a:defRPr sz="1865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027" algn="l" rtl="0">
              <a:lnSpc>
                <a:spcPct val="90000"/>
              </a:lnSpc>
              <a:spcBef>
                <a:spcPts val="2131"/>
              </a:spcBef>
              <a:spcAft>
                <a:spcPts val="0"/>
              </a:spcAft>
              <a:buClr>
                <a:srgbClr val="00386C"/>
              </a:buClr>
              <a:buSzPts val="1865"/>
              <a:buFont typeface="Arial"/>
              <a:buChar char="&gt;"/>
              <a:defRPr sz="1865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53406-9ACC-4C41-BA6D-BB119A7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8AD19-93FD-462A-AF84-E3A1B32C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BAE50-CC91-4C94-A6F4-93835063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C31A-C726-411D-8A49-109B880E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089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8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C31A-C726-411D-8A49-109B880E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623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8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24207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2"/>
          <p:cNvSpPr txBox="1">
            <a:spLocks noGrp="1"/>
          </p:cNvSpPr>
          <p:nvPr>
            <p:ph type="title"/>
          </p:nvPr>
        </p:nvSpPr>
        <p:spPr>
          <a:xfrm>
            <a:off x="556200" y="183969"/>
            <a:ext cx="10515600" cy="95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3730"/>
              <a:buFont typeface="Calibri"/>
              <a:buNone/>
              <a:defRPr sz="3730" b="1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52"/>
          <p:cNvSpPr txBox="1">
            <a:spLocks noGrp="1"/>
          </p:cNvSpPr>
          <p:nvPr>
            <p:ph type="body" idx="1"/>
          </p:nvPr>
        </p:nvSpPr>
        <p:spPr>
          <a:xfrm>
            <a:off x="556202" y="1563741"/>
            <a:ext cx="4880773" cy="434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609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3197"/>
              <a:buFont typeface="Arial"/>
              <a:buChar char="•"/>
              <a:defRPr sz="2664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01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2038"/>
              <a:buFont typeface="Courier New"/>
              <a:buChar char="o"/>
              <a:defRPr sz="2398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34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492"/>
              <a:buFont typeface="Calibri"/>
              <a:buChar char="&gt;"/>
              <a:defRPr sz="2131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027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563C1"/>
              </a:buClr>
              <a:buSzPts val="1865"/>
              <a:buFont typeface="Arial"/>
              <a:buChar char="•"/>
              <a:defRPr sz="1865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027" algn="l" rtl="0">
              <a:lnSpc>
                <a:spcPct val="90000"/>
              </a:lnSpc>
              <a:spcBef>
                <a:spcPts val="2131"/>
              </a:spcBef>
              <a:spcAft>
                <a:spcPts val="0"/>
              </a:spcAft>
              <a:buClr>
                <a:srgbClr val="00386C"/>
              </a:buClr>
              <a:buSzPts val="1865"/>
              <a:buFont typeface="Arial"/>
              <a:buChar char="&gt;"/>
              <a:defRPr sz="1865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2"/>
          <p:cNvSpPr txBox="1">
            <a:spLocks noGrp="1"/>
          </p:cNvSpPr>
          <p:nvPr>
            <p:ph type="body" idx="2"/>
          </p:nvPr>
        </p:nvSpPr>
        <p:spPr>
          <a:xfrm>
            <a:off x="6191027" y="1563739"/>
            <a:ext cx="4880773" cy="4344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609" algn="l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3197"/>
              <a:buFont typeface="Arial"/>
              <a:buChar char="•"/>
              <a:defRPr sz="2664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01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2038"/>
              <a:buFont typeface="Courier New"/>
              <a:buChar char="o"/>
              <a:defRPr sz="2398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342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492"/>
              <a:buFont typeface="Calibri"/>
              <a:buChar char="&gt;"/>
              <a:defRPr sz="2131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7027" algn="l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563C1"/>
              </a:buClr>
              <a:buSzPts val="1865"/>
              <a:buFont typeface="Arial"/>
              <a:buChar char="•"/>
              <a:defRPr sz="1865" b="0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7027" algn="l" rtl="0">
              <a:lnSpc>
                <a:spcPct val="90000"/>
              </a:lnSpc>
              <a:spcBef>
                <a:spcPts val="2131"/>
              </a:spcBef>
              <a:spcAft>
                <a:spcPts val="0"/>
              </a:spcAft>
              <a:buClr>
                <a:srgbClr val="00386C"/>
              </a:buClr>
              <a:buSzPts val="1865"/>
              <a:buFont typeface="Arial"/>
              <a:buChar char="&gt;"/>
              <a:defRPr sz="1865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0873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0872" algn="l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Char char="•"/>
              <a:defRPr sz="2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24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3233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84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83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31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40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3677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3532365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18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2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3"/>
          <p:cNvSpPr txBox="1">
            <a:spLocks noGrp="1"/>
          </p:cNvSpPr>
          <p:nvPr>
            <p:ph type="title"/>
          </p:nvPr>
        </p:nvSpPr>
        <p:spPr>
          <a:xfrm>
            <a:off x="556200" y="183969"/>
            <a:ext cx="10515600" cy="95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3730"/>
              <a:buFont typeface="Calibri"/>
              <a:buNone/>
              <a:defRPr sz="3730" b="1" i="0" u="none" strike="noStrike" cap="none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C31A-C726-411D-8A49-109B880E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043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247"/>
              </a:buClr>
              <a:buSzPts val="4600"/>
              <a:buFont typeface="Calibri"/>
              <a:buNone/>
              <a:defRPr sz="4600" b="1" i="0" u="none" strike="noStrike" cap="none">
                <a:solidFill>
                  <a:srgbClr val="1912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4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5BED9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5BED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3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4"/>
          <p:cNvPicPr preferRelativeResize="0"/>
          <p:nvPr/>
        </p:nvPicPr>
        <p:blipFill rotWithShape="1">
          <a:blip r:embed="rId2">
            <a:alphaModFix/>
          </a:blip>
          <a:srcRect r="47728"/>
          <a:stretch/>
        </p:blipFill>
        <p:spPr>
          <a:xfrm>
            <a:off x="1" y="1"/>
            <a:ext cx="47526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4"/>
          <p:cNvSpPr/>
          <p:nvPr/>
        </p:nvSpPr>
        <p:spPr>
          <a:xfrm>
            <a:off x="4120445" y="-1"/>
            <a:ext cx="8071556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8"/>
              <a:buFont typeface="Arial"/>
              <a:buNone/>
            </a:pPr>
            <a:endParaRPr sz="239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4"/>
          <p:cNvSpPr txBox="1">
            <a:spLocks noGrp="1"/>
          </p:cNvSpPr>
          <p:nvPr>
            <p:ph type="ctrTitle"/>
          </p:nvPr>
        </p:nvSpPr>
        <p:spPr>
          <a:xfrm>
            <a:off x="3789861" y="2174774"/>
            <a:ext cx="716924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327"/>
              <a:buFont typeface="Calibri"/>
              <a:buNone/>
              <a:defRPr sz="7326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4" name="Google Shape;3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0077" y="5721245"/>
            <a:ext cx="2460977" cy="916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2" y="-17583"/>
            <a:ext cx="12185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5"/>
          <p:cNvSpPr/>
          <p:nvPr/>
        </p:nvSpPr>
        <p:spPr>
          <a:xfrm>
            <a:off x="2378423" y="2851793"/>
            <a:ext cx="6349815" cy="156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9591"/>
              <a:buFont typeface="Calibri"/>
              <a:buNone/>
            </a:pPr>
            <a:r>
              <a:rPr lang="en-US" sz="9591" b="1">
                <a:solidFill>
                  <a:srgbClr val="00386C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7502" y="320180"/>
            <a:ext cx="2902249" cy="1080625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2880"/>
              <a:buFont typeface="Arial"/>
              <a:buNone/>
              <a:defRPr sz="2400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700"/>
              <a:buFont typeface="Courier New"/>
              <a:buNone/>
              <a:defRPr sz="2000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07DC5"/>
              </a:buClr>
              <a:buSzPts val="1260"/>
              <a:buFont typeface="Arial"/>
              <a:buNone/>
              <a:defRPr sz="1800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Clr>
                <a:srgbClr val="0563C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2131"/>
              </a:spcBef>
              <a:spcAft>
                <a:spcPts val="0"/>
              </a:spcAft>
              <a:buClr>
                <a:srgbClr val="00386C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386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DA1C1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BF3A3D-CD9C-4E8A-B41C-6D7785F1A9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5501" y="105340"/>
            <a:ext cx="1694835" cy="7498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65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rgbClr val="19124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45BED9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71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501" y="105340"/>
            <a:ext cx="1694835" cy="7498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78" descr=" 011993_d1 TSC Client Annual Plan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8"/>
          <p:cNvSpPr txBox="1">
            <a:spLocks noGrp="1"/>
          </p:cNvSpPr>
          <p:nvPr>
            <p:ph type="title"/>
          </p:nvPr>
        </p:nvSpPr>
        <p:spPr>
          <a:xfrm>
            <a:off x="474133" y="274639"/>
            <a:ext cx="11277600" cy="96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577F"/>
              </a:buClr>
              <a:buSzPts val="3400"/>
              <a:buFont typeface="Candara"/>
              <a:buNone/>
              <a:defRPr sz="3400" b="1" i="0" u="none" strike="noStrike" cap="none">
                <a:solidFill>
                  <a:srgbClr val="00577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78"/>
          <p:cNvSpPr txBox="1">
            <a:spLocks noGrp="1"/>
          </p:cNvSpPr>
          <p:nvPr>
            <p:ph type="body" idx="1"/>
          </p:nvPr>
        </p:nvSpPr>
        <p:spPr>
          <a:xfrm>
            <a:off x="474133" y="1388533"/>
            <a:ext cx="11277600" cy="458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4C4C4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C4C4C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4C4C4C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4C4C4C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4C4C4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C4C4C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4C4C4C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4C4C4C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4C4C4C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C4C4C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78"/>
          <p:cNvSpPr txBox="1">
            <a:spLocks noGrp="1"/>
          </p:cNvSpPr>
          <p:nvPr>
            <p:ph type="sldNum" idx="12"/>
          </p:nvPr>
        </p:nvSpPr>
        <p:spPr>
          <a:xfrm>
            <a:off x="296335" y="6175376"/>
            <a:ext cx="740832" cy="32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0057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" name="Google Shape;203;p78"/>
          <p:cNvSpPr txBox="1"/>
          <p:nvPr/>
        </p:nvSpPr>
        <p:spPr>
          <a:xfrm>
            <a:off x="9506010" y="6302338"/>
            <a:ext cx="2245725" cy="10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© Copyright 2017 The Skills Connection</a:t>
            </a:r>
            <a:endParaRPr sz="65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06D0AB-C8C2-436E-9B2E-F0965EA9D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61617"/>
            <a:ext cx="10515600" cy="9088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31B8A-AD83-450E-B827-B56CACBC4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17466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0CC18-E346-4B3C-9DCE-86AC517FE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75AD0-C0AD-401C-9CCB-075998313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24EF3-9CBE-4A2B-9A0A-6FC0DB0A4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BF3A3D-CD9C-4E8A-B41C-6D7785F1A9E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5501" y="105340"/>
            <a:ext cx="1694835" cy="7498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26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rgbClr val="19124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45BED9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BF3A3D-CD9C-4E8A-B41C-6D7785F1A9E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5501" y="105340"/>
            <a:ext cx="1694835" cy="7498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27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4" r:id="rId3"/>
    <p:sldLayoutId id="214748371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rgbClr val="19124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45BED9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BF3A3D-CD9C-4E8A-B41C-6D7785F1A9E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5501" y="105340"/>
            <a:ext cx="1694835" cy="7498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40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rgbClr val="19124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45BED9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5BED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478C52D-FA7D-4F93-A2B3-D07874BC366F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9274437-ACC6-4732-9372-6A864BD0D9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051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8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CTAWCkwTxdo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"/>
          <p:cNvPicPr preferRelativeResize="0"/>
          <p:nvPr/>
        </p:nvPicPr>
        <p:blipFill rotWithShape="1">
          <a:blip r:embed="rId3">
            <a:alphaModFix/>
          </a:blip>
          <a:srcRect l="1266" t="2251" r="317" b="15504"/>
          <a:stretch/>
        </p:blipFill>
        <p:spPr>
          <a:xfrm>
            <a:off x="0" y="-85725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"/>
          <p:cNvSpPr/>
          <p:nvPr/>
        </p:nvSpPr>
        <p:spPr>
          <a:xfrm rot="10800000">
            <a:off x="1741589" y="1949243"/>
            <a:ext cx="9212161" cy="3326081"/>
          </a:xfrm>
          <a:custGeom>
            <a:avLst/>
            <a:gdLst/>
            <a:ahLst/>
            <a:cxnLst/>
            <a:rect l="l" t="t" r="r" b="b"/>
            <a:pathLst>
              <a:path w="2056826" h="924401" extrusionOk="0">
                <a:moveTo>
                  <a:pt x="0" y="277709"/>
                </a:moveTo>
                <a:lnTo>
                  <a:pt x="2056826" y="0"/>
                </a:lnTo>
                <a:lnTo>
                  <a:pt x="2001221" y="924401"/>
                </a:lnTo>
                <a:lnTo>
                  <a:pt x="224269" y="924401"/>
                </a:lnTo>
                <a:lnTo>
                  <a:pt x="0" y="277709"/>
                </a:lnTo>
                <a:close/>
              </a:path>
            </a:pathLst>
          </a:custGeom>
          <a:solidFill>
            <a:schemeClr val="lt1">
              <a:alpha val="78431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924213">
            <a:off x="8096852" y="1888250"/>
            <a:ext cx="6282109" cy="556531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"/>
          <p:cNvSpPr/>
          <p:nvPr/>
        </p:nvSpPr>
        <p:spPr>
          <a:xfrm>
            <a:off x="2659005" y="3918439"/>
            <a:ext cx="6873991" cy="51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Font typeface="Calibri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Beyond EDR</a:t>
            </a:r>
            <a:endParaRPr kumimoji="0" sz="3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7" name="Google Shape;217;p1" descr="D:\Pnina\LANG- DIgital\Cyber_Presention\new icons\cyber20-logo-slogan-large.png"/>
          <p:cNvPicPr preferRelativeResize="0"/>
          <p:nvPr/>
        </p:nvPicPr>
        <p:blipFill rotWithShape="1">
          <a:blip r:embed="rId5">
            <a:alphaModFix/>
          </a:blip>
          <a:srcRect b="19071"/>
          <a:stretch/>
        </p:blipFill>
        <p:spPr>
          <a:xfrm>
            <a:off x="2685606" y="2144987"/>
            <a:ext cx="6782687" cy="180373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18" name="Google Shape;218;p1"/>
          <p:cNvSpPr/>
          <p:nvPr/>
        </p:nvSpPr>
        <p:spPr>
          <a:xfrm>
            <a:off x="6096000" y="5057775"/>
            <a:ext cx="1280823" cy="10319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98A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A3914227-77ED-8C6D-0775-39F452EFF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52826"/>
            <a:ext cx="2278200" cy="683460"/>
          </a:xfrm>
          <a:prstGeom prst="rect">
            <a:avLst/>
          </a:prstGeom>
        </p:spPr>
      </p:pic>
      <p:pic>
        <p:nvPicPr>
          <p:cNvPr id="4" name="Picture 3" descr="A picture containing circle, text, graphics, logo&#10;&#10;Description automatically generated">
            <a:extLst>
              <a:ext uri="{FF2B5EF4-FFF2-40B4-BE49-F238E27FC236}">
                <a16:creationId xmlns:a16="http://schemas.microsoft.com/office/drawing/2014/main" id="{2D07A2B8-AE6C-65F9-1767-CABB7A6A2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13600"/>
            <a:ext cx="1804766" cy="18047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"/>
          <p:cNvSpPr/>
          <p:nvPr/>
        </p:nvSpPr>
        <p:spPr>
          <a:xfrm>
            <a:off x="1916965" y="341363"/>
            <a:ext cx="9236809" cy="869723"/>
          </a:xfrm>
          <a:prstGeom prst="parallelogram">
            <a:avLst>
              <a:gd name="adj" fmla="val 45725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lnSpc>
                <a:spcPct val="85000"/>
              </a:lnSpc>
              <a:buClr>
                <a:srgbClr val="FFFFFF"/>
              </a:buClr>
              <a:buSzPts val="3600"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Our Detection (2) -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Zero Trust</a:t>
            </a:r>
          </a:p>
        </p:txBody>
      </p:sp>
      <p:sp>
        <p:nvSpPr>
          <p:cNvPr id="346" name="Google Shape;346;p9"/>
          <p:cNvSpPr/>
          <p:nvPr/>
        </p:nvSpPr>
        <p:spPr>
          <a:xfrm>
            <a:off x="242042" y="2277096"/>
            <a:ext cx="6763869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5600" indent="-355600" algn="l">
              <a:lnSpc>
                <a:spcPct val="150000"/>
              </a:lnSpc>
              <a:buClr>
                <a:srgbClr val="09BB58"/>
              </a:buClr>
              <a:buSzPts val="1800"/>
              <a:buFont typeface="Noto Sans Symbols"/>
              <a:buChar char="✔"/>
              <a:defRPr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Maps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all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active software (2000)</a:t>
            </a:r>
          </a:p>
          <a:p>
            <a:pPr marL="355600" lvl="0" indent="-355600">
              <a:lnSpc>
                <a:spcPct val="150000"/>
              </a:lnSpc>
              <a:spcBef>
                <a:spcPts val="600"/>
              </a:spcBef>
              <a:buClr>
                <a:srgbClr val="09BB58"/>
              </a:buClr>
              <a:buSzPts val="1800"/>
              <a:buFont typeface="Noto Sans Symbols"/>
              <a:buChar char="✔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Removes/blocks 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malicious (50)</a:t>
            </a:r>
          </a:p>
          <a:p>
            <a:pPr marL="355600" lvl="0" indent="-355600">
              <a:lnSpc>
                <a:spcPct val="150000"/>
              </a:lnSpc>
              <a:spcBef>
                <a:spcPts val="600"/>
              </a:spcBef>
              <a:buClr>
                <a:srgbClr val="09BB58"/>
              </a:buClr>
              <a:buSzPts val="1800"/>
              <a:buFont typeface="Noto Sans Symbols"/>
              <a:buChar char="✔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Reflects </a:t>
            </a:r>
            <a:r>
              <a:rPr lang="en-US" sz="1800" b="1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unknown (100)</a:t>
            </a:r>
            <a:endParaRPr lang="en-US" sz="1800" dirty="0">
              <a:solidFill>
                <a:srgbClr val="00B050"/>
              </a:solidFill>
            </a:endParaRPr>
          </a:p>
          <a:p>
            <a:pPr marL="355600" lvl="0" indent="-355600">
              <a:lnSpc>
                <a:spcPct val="150000"/>
              </a:lnSpc>
              <a:spcBef>
                <a:spcPts val="600"/>
              </a:spcBef>
              <a:buClr>
                <a:srgbClr val="09BB58"/>
              </a:buClr>
              <a:buSzPts val="1800"/>
              <a:buFont typeface="Noto Sans Symbols"/>
              <a:buChar char="✔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approves </a:t>
            </a:r>
            <a:r>
              <a:rPr lang="en-US" sz="1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(850)</a:t>
            </a:r>
          </a:p>
          <a:p>
            <a:pPr marL="355600" lvl="0" indent="-355600">
              <a:spcBef>
                <a:spcPts val="600"/>
              </a:spcBef>
              <a:buClr>
                <a:srgbClr val="09BB58"/>
              </a:buClr>
              <a:buSzPts val="1800"/>
              <a:buFont typeface="Noto Sans Symbols"/>
              <a:buChar char="✔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Moves to Defense-Mode and blocks all the rest </a:t>
            </a:r>
            <a:br>
              <a:rPr lang="en-US" sz="24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(including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every new software and virus, every 0-Day and every dormant software)</a:t>
            </a:r>
            <a:br>
              <a:rPr lang="en-US" dirty="0">
                <a:latin typeface="Calibri"/>
                <a:ea typeface="Calibri"/>
                <a:cs typeface="Calibri"/>
                <a:sym typeface="Calibri"/>
              </a:rPr>
            </a:br>
            <a:endParaRPr lang="en-US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7089861" y="1687899"/>
            <a:ext cx="4929579" cy="4930959"/>
          </a:xfrm>
          <a:prstGeom prst="ellipse">
            <a:avLst/>
          </a:prstGeom>
          <a:solidFill>
            <a:srgbClr val="DADA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8444286" y="1898442"/>
            <a:ext cx="2516692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Installed - 3,000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" name="Google Shape;349;p9"/>
          <p:cNvGrpSpPr/>
          <p:nvPr/>
        </p:nvGrpSpPr>
        <p:grpSpPr>
          <a:xfrm>
            <a:off x="7617220" y="2277096"/>
            <a:ext cx="3912880" cy="3820834"/>
            <a:chOff x="5891593" y="1108939"/>
            <a:chExt cx="4986856" cy="4869546"/>
          </a:xfrm>
        </p:grpSpPr>
        <p:sp>
          <p:nvSpPr>
            <p:cNvPr id="350" name="Google Shape;350;p9"/>
            <p:cNvSpPr/>
            <p:nvPr/>
          </p:nvSpPr>
          <p:spPr>
            <a:xfrm>
              <a:off x="5891593" y="1108939"/>
              <a:ext cx="4986856" cy="4869546"/>
            </a:xfrm>
            <a:prstGeom prst="ellipse">
              <a:avLst/>
            </a:prstGeom>
            <a:solidFill>
              <a:srgbClr val="757070">
                <a:alpha val="3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7027339" y="1527237"/>
              <a:ext cx="2848158" cy="372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Active – 2,000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352;p9"/>
          <p:cNvGrpSpPr/>
          <p:nvPr/>
        </p:nvGrpSpPr>
        <p:grpSpPr>
          <a:xfrm>
            <a:off x="8385164" y="3170782"/>
            <a:ext cx="2338972" cy="2340000"/>
            <a:chOff x="8482756" y="3224574"/>
            <a:chExt cx="2338972" cy="2279260"/>
          </a:xfrm>
        </p:grpSpPr>
        <p:sp>
          <p:nvSpPr>
            <p:cNvPr id="353" name="Google Shape;353;p9"/>
            <p:cNvSpPr/>
            <p:nvPr/>
          </p:nvSpPr>
          <p:spPr>
            <a:xfrm>
              <a:off x="8482756" y="3224574"/>
              <a:ext cx="2338972" cy="2279260"/>
            </a:xfrm>
            <a:prstGeom prst="ellipse">
              <a:avLst/>
            </a:prstGeom>
            <a:solidFill>
              <a:srgbClr val="4571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9"/>
            <p:cNvSpPr txBox="1"/>
            <p:nvPr/>
          </p:nvSpPr>
          <p:spPr>
            <a:xfrm>
              <a:off x="8785450" y="3598199"/>
              <a:ext cx="1677410" cy="4924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Uses network resources- 1,000</a:t>
              </a:r>
              <a:endPara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9"/>
          <p:cNvGrpSpPr/>
          <p:nvPr/>
        </p:nvGrpSpPr>
        <p:grpSpPr>
          <a:xfrm>
            <a:off x="8581801" y="4324591"/>
            <a:ext cx="1042172" cy="900000"/>
            <a:chOff x="9146306" y="4379806"/>
            <a:chExt cx="1042172" cy="900000"/>
          </a:xfrm>
        </p:grpSpPr>
        <p:sp>
          <p:nvSpPr>
            <p:cNvPr id="356" name="Google Shape;356;p9"/>
            <p:cNvSpPr/>
            <p:nvPr/>
          </p:nvSpPr>
          <p:spPr>
            <a:xfrm>
              <a:off x="9191068" y="4379806"/>
              <a:ext cx="900000" cy="90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9146306" y="4596186"/>
              <a:ext cx="1042172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malicious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50</a:t>
              </a:r>
              <a:endPara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355;p9">
            <a:extLst>
              <a:ext uri="{FF2B5EF4-FFF2-40B4-BE49-F238E27FC236}">
                <a16:creationId xmlns:a16="http://schemas.microsoft.com/office/drawing/2014/main" id="{AC43CD5D-1CC2-464A-A63E-6B9DD3D59BA9}"/>
              </a:ext>
            </a:extLst>
          </p:cNvPr>
          <p:cNvGrpSpPr/>
          <p:nvPr/>
        </p:nvGrpSpPr>
        <p:grpSpPr>
          <a:xfrm>
            <a:off x="9569282" y="4115956"/>
            <a:ext cx="1042172" cy="900000"/>
            <a:chOff x="9132846" y="4379806"/>
            <a:chExt cx="1042172" cy="900000"/>
          </a:xfrm>
        </p:grpSpPr>
        <p:sp>
          <p:nvSpPr>
            <p:cNvPr id="20" name="Google Shape;356;p9">
              <a:extLst>
                <a:ext uri="{FF2B5EF4-FFF2-40B4-BE49-F238E27FC236}">
                  <a16:creationId xmlns:a16="http://schemas.microsoft.com/office/drawing/2014/main" id="{6604B80E-A915-45F6-A300-AD3C4ADF3014}"/>
                </a:ext>
              </a:extLst>
            </p:cNvPr>
            <p:cNvSpPr/>
            <p:nvPr/>
          </p:nvSpPr>
          <p:spPr>
            <a:xfrm>
              <a:off x="9191068" y="4379806"/>
              <a:ext cx="900000" cy="900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7;p9">
              <a:extLst>
                <a:ext uri="{FF2B5EF4-FFF2-40B4-BE49-F238E27FC236}">
                  <a16:creationId xmlns:a16="http://schemas.microsoft.com/office/drawing/2014/main" id="{C85AF8B2-9F7B-4CF9-B538-B6E7D2C88540}"/>
                </a:ext>
              </a:extLst>
            </p:cNvPr>
            <p:cNvSpPr/>
            <p:nvPr/>
          </p:nvSpPr>
          <p:spPr>
            <a:xfrm>
              <a:off x="9132846" y="4630819"/>
              <a:ext cx="1042172" cy="492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Unknown 100</a:t>
              </a:r>
              <a:endPara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C74F17-74C1-4273-B02A-6D88E445DDA5}"/>
              </a:ext>
            </a:extLst>
          </p:cNvPr>
          <p:cNvSpPr txBox="1"/>
          <p:nvPr/>
        </p:nvSpPr>
        <p:spPr>
          <a:xfrm>
            <a:off x="801229" y="5533461"/>
            <a:ext cx="505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en-US" sz="1800" b="1" dirty="0">
                <a:latin typeface="Calibri"/>
                <a:cs typeface="Calibri"/>
                <a:sym typeface="Calibri"/>
              </a:rPr>
              <a:t>IT manager gets the whole service from Cyber 2.0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1B531-8A47-4AB2-A911-79B2A463E0A1}"/>
              </a:ext>
            </a:extLst>
          </p:cNvPr>
          <p:cNvSpPr txBox="1"/>
          <p:nvPr/>
        </p:nvSpPr>
        <p:spPr>
          <a:xfrm>
            <a:off x="6553200" y="390149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1533972" y="624981"/>
            <a:ext cx="9124056" cy="769441"/>
          </a:xfrm>
          <a:prstGeom prst="parallelogram">
            <a:avLst>
              <a:gd name="adj" fmla="val 45725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Our Prevention -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Continues protecting 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0"/>
          <p:cNvSpPr/>
          <p:nvPr/>
        </p:nvSpPr>
        <p:spPr>
          <a:xfrm>
            <a:off x="6549816" y="2047040"/>
            <a:ext cx="4389710" cy="30400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1" name="Google Shape;371;p10"/>
          <p:cNvGrpSpPr/>
          <p:nvPr/>
        </p:nvGrpSpPr>
        <p:grpSpPr>
          <a:xfrm>
            <a:off x="6444343" y="1483189"/>
            <a:ext cx="4659086" cy="4736063"/>
            <a:chOff x="4602762" y="3036101"/>
            <a:chExt cx="3136155" cy="3136155"/>
          </a:xfrm>
        </p:grpSpPr>
        <p:sp>
          <p:nvSpPr>
            <p:cNvPr id="372" name="Google Shape;372;p10"/>
            <p:cNvSpPr/>
            <p:nvPr/>
          </p:nvSpPr>
          <p:spPr>
            <a:xfrm>
              <a:off x="5210974" y="5767667"/>
              <a:ext cx="1919733" cy="347698"/>
            </a:xfrm>
            <a:prstGeom prst="ellipse">
              <a:avLst/>
            </a:prstGeom>
            <a:solidFill>
              <a:schemeClr val="dk1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3" name="Google Shape;373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02762" y="3036101"/>
              <a:ext cx="3136155" cy="31361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4" name="Google Shape;374;p10"/>
          <p:cNvGrpSpPr/>
          <p:nvPr/>
        </p:nvGrpSpPr>
        <p:grpSpPr>
          <a:xfrm>
            <a:off x="421059" y="1483188"/>
            <a:ext cx="4659086" cy="4736063"/>
            <a:chOff x="6012695" y="2813095"/>
            <a:chExt cx="3679860" cy="3679860"/>
          </a:xfrm>
        </p:grpSpPr>
        <p:sp>
          <p:nvSpPr>
            <p:cNvPr id="375" name="Google Shape;375;p10"/>
            <p:cNvSpPr/>
            <p:nvPr/>
          </p:nvSpPr>
          <p:spPr>
            <a:xfrm>
              <a:off x="6096000" y="3251200"/>
              <a:ext cx="3467100" cy="23621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6" name="Google Shape;376;p10"/>
            <p:cNvGrpSpPr/>
            <p:nvPr/>
          </p:nvGrpSpPr>
          <p:grpSpPr>
            <a:xfrm>
              <a:off x="6012695" y="2813095"/>
              <a:ext cx="3679860" cy="3679860"/>
              <a:chOff x="4602762" y="3036101"/>
              <a:chExt cx="3136155" cy="3136155"/>
            </a:xfrm>
          </p:grpSpPr>
          <p:sp>
            <p:nvSpPr>
              <p:cNvPr id="377" name="Google Shape;377;p10"/>
              <p:cNvSpPr/>
              <p:nvPr/>
            </p:nvSpPr>
            <p:spPr>
              <a:xfrm>
                <a:off x="5210974" y="5767667"/>
                <a:ext cx="1919733" cy="347698"/>
              </a:xfrm>
              <a:prstGeom prst="ellipse">
                <a:avLst/>
              </a:prstGeom>
              <a:solidFill>
                <a:schemeClr val="dk1">
                  <a:alpha val="2588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78" name="Google Shape;378;p1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602762" y="3036101"/>
                <a:ext cx="3136155" cy="31361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79" name="Google Shape;379;p10" descr="×ª××¦××ª ×ª××× × ×¢×××¨ âªSQUARE GIF DOTSâ¬â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3313" y="2131010"/>
            <a:ext cx="1406824" cy="144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0" descr="×ª××¦××ª ×ª××× × ×¢×××¨ âªSQUARE GIF DOTSâ¬â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3314" y="3522492"/>
            <a:ext cx="1406824" cy="140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0" descr="D:\Pnina\LANG- DIgital\Cyber_Presention\new icons\cyber20-logo-slogan-large.png"/>
          <p:cNvPicPr preferRelativeResize="0"/>
          <p:nvPr/>
        </p:nvPicPr>
        <p:blipFill rotWithShape="1">
          <a:blip r:embed="rId6">
            <a:alphaModFix/>
          </a:blip>
          <a:srcRect b="19071"/>
          <a:stretch/>
        </p:blipFill>
        <p:spPr>
          <a:xfrm>
            <a:off x="3650282" y="3442339"/>
            <a:ext cx="1009846" cy="2685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82" name="Google Shape;382;p10"/>
          <p:cNvSpPr txBox="1"/>
          <p:nvPr/>
        </p:nvSpPr>
        <p:spPr>
          <a:xfrm>
            <a:off x="1843268" y="1585500"/>
            <a:ext cx="1885354" cy="32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DA1C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Infected computer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3" name="Google Shape;383;p10" descr="×ª××¦××ª ×ª××× × ×¢×××¨ âªSQUARE GIF DOTSâ¬â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7084" y="2131010"/>
            <a:ext cx="1559854" cy="155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0" descr="×ª××¦××ª ×ª××× × ×¢×××¨ âªSQUARE GIF DOTSâ¬â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7084" y="3373174"/>
            <a:ext cx="1552778" cy="156622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0"/>
          <p:cNvSpPr/>
          <p:nvPr/>
        </p:nvSpPr>
        <p:spPr>
          <a:xfrm>
            <a:off x="8241778" y="2125117"/>
            <a:ext cx="2599631" cy="2796987"/>
          </a:xfrm>
          <a:prstGeom prst="rect">
            <a:avLst/>
          </a:prstGeom>
          <a:solidFill>
            <a:srgbClr val="BFBFBF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0"/>
          <p:cNvSpPr txBox="1"/>
          <p:nvPr/>
        </p:nvSpPr>
        <p:spPr>
          <a:xfrm>
            <a:off x="7437685" y="1580694"/>
            <a:ext cx="2841445" cy="317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FA1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Uninfected computer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" name="Google Shape;387;p10"/>
          <p:cNvSpPr/>
          <p:nvPr/>
        </p:nvSpPr>
        <p:spPr>
          <a:xfrm>
            <a:off x="8235298" y="2125118"/>
            <a:ext cx="1310337" cy="28209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0"/>
          <p:cNvSpPr/>
          <p:nvPr/>
        </p:nvSpPr>
        <p:spPr>
          <a:xfrm>
            <a:off x="683079" y="2125118"/>
            <a:ext cx="1523482" cy="2809342"/>
          </a:xfrm>
          <a:prstGeom prst="rect">
            <a:avLst/>
          </a:prstGeom>
          <a:solidFill>
            <a:srgbClr val="BFBFBF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0"/>
          <p:cNvSpPr/>
          <p:nvPr/>
        </p:nvSpPr>
        <p:spPr>
          <a:xfrm>
            <a:off x="920441" y="2375159"/>
            <a:ext cx="1223955" cy="1088166"/>
          </a:xfrm>
          <a:prstGeom prst="roundRect">
            <a:avLst>
              <a:gd name="adj" fmla="val 16667"/>
            </a:avLst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Approved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" name="Google Shape;390;p10"/>
          <p:cNvSpPr/>
          <p:nvPr/>
        </p:nvSpPr>
        <p:spPr>
          <a:xfrm>
            <a:off x="925206" y="3637298"/>
            <a:ext cx="1223955" cy="1058800"/>
          </a:xfrm>
          <a:prstGeom prst="roundRect">
            <a:avLst>
              <a:gd name="adj" fmla="val 16667"/>
            </a:avLst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1C1F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DA1C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Not approved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A1C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" name="Google Shape;391;p10"/>
          <p:cNvSpPr/>
          <p:nvPr/>
        </p:nvSpPr>
        <p:spPr>
          <a:xfrm>
            <a:off x="2317389" y="3827766"/>
            <a:ext cx="1044385" cy="7009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Port 80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" name="Google Shape;392;p10"/>
          <p:cNvSpPr/>
          <p:nvPr/>
        </p:nvSpPr>
        <p:spPr>
          <a:xfrm>
            <a:off x="2308419" y="2590637"/>
            <a:ext cx="1044385" cy="7009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8931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Port 80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3" name="Google Shape;393;p10"/>
          <p:cNvGrpSpPr/>
          <p:nvPr/>
        </p:nvGrpSpPr>
        <p:grpSpPr>
          <a:xfrm>
            <a:off x="454151" y="2614526"/>
            <a:ext cx="5943001" cy="3584596"/>
            <a:chOff x="454151" y="2766445"/>
            <a:chExt cx="5943001" cy="3584596"/>
          </a:xfrm>
        </p:grpSpPr>
        <p:sp>
          <p:nvSpPr>
            <p:cNvPr id="394" name="Google Shape;394;p10"/>
            <p:cNvSpPr/>
            <p:nvPr/>
          </p:nvSpPr>
          <p:spPr>
            <a:xfrm>
              <a:off x="3485994" y="2946593"/>
              <a:ext cx="1277083" cy="304307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Scramble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5132941" y="2766445"/>
              <a:ext cx="1264211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8931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Port 10,000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454151" y="6034080"/>
              <a:ext cx="4507729" cy="316961"/>
            </a:xfrm>
            <a:prstGeom prst="rect">
              <a:avLst/>
            </a:prstGeom>
            <a:solidFill>
              <a:srgbClr val="589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Approved outgoing traffic is scrambled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10"/>
          <p:cNvGrpSpPr/>
          <p:nvPr/>
        </p:nvGrpSpPr>
        <p:grpSpPr>
          <a:xfrm>
            <a:off x="454151" y="3825298"/>
            <a:ext cx="5951828" cy="2745580"/>
            <a:chOff x="454151" y="3977217"/>
            <a:chExt cx="5951828" cy="2745580"/>
          </a:xfrm>
        </p:grpSpPr>
        <p:sp>
          <p:nvSpPr>
            <p:cNvPr id="398" name="Google Shape;398;p10"/>
            <p:cNvSpPr/>
            <p:nvPr/>
          </p:nvSpPr>
          <p:spPr>
            <a:xfrm>
              <a:off x="3486165" y="4161670"/>
              <a:ext cx="1277083" cy="304307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Not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Scramble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5125865" y="3977217"/>
              <a:ext cx="1280114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454151" y="6405836"/>
              <a:ext cx="4507729" cy="316961"/>
            </a:xfrm>
            <a:prstGeom prst="rect">
              <a:avLst/>
            </a:prstGeom>
            <a:solidFill>
              <a:srgbClr val="DA1C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Not approved outgoing traffic is not scrambled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0"/>
          <p:cNvGrpSpPr/>
          <p:nvPr/>
        </p:nvGrpSpPr>
        <p:grpSpPr>
          <a:xfrm>
            <a:off x="6550151" y="2542502"/>
            <a:ext cx="4507729" cy="4028376"/>
            <a:chOff x="6550151" y="2694421"/>
            <a:chExt cx="4507729" cy="4028376"/>
          </a:xfrm>
        </p:grpSpPr>
        <p:sp>
          <p:nvSpPr>
            <p:cNvPr id="402" name="Google Shape;402;p10"/>
            <p:cNvSpPr/>
            <p:nvPr/>
          </p:nvSpPr>
          <p:spPr>
            <a:xfrm>
              <a:off x="6807796" y="2934030"/>
              <a:ext cx="1304647" cy="31087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8365052" y="2726155"/>
              <a:ext cx="1121613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8931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04" name="Google Shape;40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42754" y="2694421"/>
              <a:ext cx="677976" cy="677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10"/>
            <p:cNvSpPr/>
            <p:nvPr/>
          </p:nvSpPr>
          <p:spPr>
            <a:xfrm>
              <a:off x="6550151" y="6040176"/>
              <a:ext cx="4507729" cy="68262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All incoming traffic (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approved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not approved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is descrambled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7" name="Google Shape;407;p10"/>
          <p:cNvSpPr/>
          <p:nvPr/>
        </p:nvSpPr>
        <p:spPr>
          <a:xfrm>
            <a:off x="6816378" y="4012248"/>
            <a:ext cx="1287482" cy="306785"/>
          </a:xfrm>
          <a:prstGeom prst="roundRect">
            <a:avLst>
              <a:gd name="adj" fmla="val 16667"/>
            </a:avLst>
          </a:prstGeom>
          <a:solidFill>
            <a:schemeClr val="lt1">
              <a:alpha val="58823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Descramble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10"/>
          <p:cNvSpPr/>
          <p:nvPr/>
        </p:nvSpPr>
        <p:spPr>
          <a:xfrm>
            <a:off x="8347127" y="3811367"/>
            <a:ext cx="1121613" cy="7009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Port 4800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10"/>
          <p:cNvSpPr/>
          <p:nvPr/>
        </p:nvSpPr>
        <p:spPr>
          <a:xfrm>
            <a:off x="9846202" y="3758329"/>
            <a:ext cx="801624" cy="834867"/>
          </a:xfrm>
          <a:prstGeom prst="mathMultiply">
            <a:avLst>
              <a:gd name="adj1" fmla="val 23520"/>
            </a:avLst>
          </a:prstGeom>
          <a:solidFill>
            <a:srgbClr val="DA1C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10" descr="D:\Pnina\LANG- DIgital\Cyber_Presention\new icons\cyber20-logo-slogan-large.png"/>
          <p:cNvPicPr preferRelativeResize="0"/>
          <p:nvPr/>
        </p:nvPicPr>
        <p:blipFill rotWithShape="1">
          <a:blip r:embed="rId6">
            <a:alphaModFix/>
          </a:blip>
          <a:srcRect b="19071"/>
          <a:stretch/>
        </p:blipFill>
        <p:spPr>
          <a:xfrm>
            <a:off x="6955196" y="3424935"/>
            <a:ext cx="1009846" cy="2685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411" name="Google Shape;411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51175">
            <a:off x="11203238" y="1444540"/>
            <a:ext cx="842645" cy="843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BAF53D9-0A2B-1855-D924-900C69E97908}"/>
              </a:ext>
            </a:extLst>
          </p:cNvPr>
          <p:cNvSpPr txBox="1"/>
          <p:nvPr/>
        </p:nvSpPr>
        <p:spPr>
          <a:xfrm>
            <a:off x="3899469" y="1385089"/>
            <a:ext cx="371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technology: Chaos Algorithm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3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0" animBg="1"/>
      <p:bldP spid="408" grpId="0" animBg="1"/>
      <p:bldP spid="4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1"/>
          <p:cNvSpPr txBox="1"/>
          <p:nvPr/>
        </p:nvSpPr>
        <p:spPr>
          <a:xfrm>
            <a:off x="253188" y="2516468"/>
            <a:ext cx="4411402" cy="330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58595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Every </a:t>
            </a:r>
            <a:r>
              <a:rPr lang="en-US" sz="4400" b="1" dirty="0">
                <a:solidFill>
                  <a:srgbClr val="58595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Attack Against Cyber 2.0</a:t>
            </a:r>
            <a:endParaRPr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1C1F"/>
              </a:buClr>
              <a:buSzPts val="5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DA1C1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Will fail </a:t>
            </a:r>
            <a:endParaRPr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18" name="Google Shape;418;p11"/>
          <p:cNvGrpSpPr/>
          <p:nvPr/>
        </p:nvGrpSpPr>
        <p:grpSpPr>
          <a:xfrm>
            <a:off x="5100237" y="4186858"/>
            <a:ext cx="7014193" cy="847898"/>
            <a:chOff x="6180320" y="4444634"/>
            <a:chExt cx="5736767" cy="847898"/>
          </a:xfrm>
        </p:grpSpPr>
        <p:sp>
          <p:nvSpPr>
            <p:cNvPr id="419" name="Google Shape;419;p11"/>
            <p:cNvSpPr txBox="1"/>
            <p:nvPr/>
          </p:nvSpPr>
          <p:spPr>
            <a:xfrm>
              <a:off x="8036300" y="4668528"/>
              <a:ext cx="388078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4. Malicious software using other software</a:t>
              </a:r>
              <a:endParaRPr sz="2800" b="1" i="0" u="none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0" name="Google Shape;420;p11"/>
            <p:cNvGrpSpPr/>
            <p:nvPr/>
          </p:nvGrpSpPr>
          <p:grpSpPr>
            <a:xfrm>
              <a:off x="6180320" y="4444634"/>
              <a:ext cx="1677965" cy="847898"/>
              <a:chOff x="6180320" y="4444634"/>
              <a:chExt cx="1677965" cy="847898"/>
            </a:xfrm>
          </p:grpSpPr>
          <p:sp>
            <p:nvSpPr>
              <p:cNvPr id="421" name="Google Shape;421;p11"/>
              <p:cNvSpPr/>
              <p:nvPr/>
            </p:nvSpPr>
            <p:spPr>
              <a:xfrm>
                <a:off x="6180320" y="4444634"/>
                <a:ext cx="1677965" cy="847898"/>
              </a:xfrm>
              <a:custGeom>
                <a:avLst/>
                <a:gdLst/>
                <a:ahLst/>
                <a:cxnLst/>
                <a:rect l="l" t="t" r="r" b="b"/>
                <a:pathLst>
                  <a:path w="1677965" h="847898" extrusionOk="0">
                    <a:moveTo>
                      <a:pt x="0" y="0"/>
                    </a:moveTo>
                    <a:lnTo>
                      <a:pt x="364554" y="0"/>
                    </a:lnTo>
                    <a:lnTo>
                      <a:pt x="756412" y="0"/>
                    </a:lnTo>
                    <a:lnTo>
                      <a:pt x="1677965" y="0"/>
                    </a:lnTo>
                    <a:lnTo>
                      <a:pt x="1677965" y="847898"/>
                    </a:lnTo>
                    <a:lnTo>
                      <a:pt x="1071253" y="847898"/>
                    </a:lnTo>
                    <a:lnTo>
                      <a:pt x="364554" y="847898"/>
                    </a:lnTo>
                    <a:lnTo>
                      <a:pt x="314841" y="84789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2" name="Google Shape;422;p11"/>
              <p:cNvGrpSpPr/>
              <p:nvPr/>
            </p:nvGrpSpPr>
            <p:grpSpPr>
              <a:xfrm>
                <a:off x="6734233" y="4573031"/>
                <a:ext cx="724051" cy="591101"/>
                <a:chOff x="4987925" y="4065588"/>
                <a:chExt cx="1201738" cy="981075"/>
              </a:xfrm>
            </p:grpSpPr>
            <p:sp>
              <p:nvSpPr>
                <p:cNvPr id="423" name="Google Shape;423;p11"/>
                <p:cNvSpPr/>
                <p:nvPr/>
              </p:nvSpPr>
              <p:spPr>
                <a:xfrm>
                  <a:off x="5337175" y="4149726"/>
                  <a:ext cx="344488" cy="36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69" extrusionOk="0">
                      <a:moveTo>
                        <a:pt x="609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15" y="0"/>
                        <a:pt x="0" y="16"/>
                        <a:pt x="0" y="35"/>
                      </a:cubicBezTo>
                      <a:cubicBezTo>
                        <a:pt x="0" y="53"/>
                        <a:pt x="15" y="69"/>
                        <a:pt x="34" y="69"/>
                      </a:cubicBezTo>
                      <a:cubicBezTo>
                        <a:pt x="609" y="69"/>
                        <a:pt x="609" y="69"/>
                        <a:pt x="609" y="69"/>
                      </a:cubicBezTo>
                      <a:cubicBezTo>
                        <a:pt x="628" y="69"/>
                        <a:pt x="643" y="53"/>
                        <a:pt x="643" y="35"/>
                      </a:cubicBezTo>
                      <a:cubicBezTo>
                        <a:pt x="643" y="16"/>
                        <a:pt x="628" y="0"/>
                        <a:pt x="6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11"/>
                <p:cNvSpPr/>
                <p:nvPr/>
              </p:nvSpPr>
              <p:spPr>
                <a:xfrm>
                  <a:off x="5076825" y="4146551"/>
                  <a:ext cx="44450" cy="4445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11"/>
                <p:cNvSpPr/>
                <p:nvPr/>
              </p:nvSpPr>
              <p:spPr>
                <a:xfrm>
                  <a:off x="5162550" y="4146551"/>
                  <a:ext cx="42863" cy="4445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11"/>
                <p:cNvSpPr/>
                <p:nvPr/>
              </p:nvSpPr>
              <p:spPr>
                <a:xfrm>
                  <a:off x="5241925" y="4146551"/>
                  <a:ext cx="46038" cy="4445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11"/>
                <p:cNvSpPr/>
                <p:nvPr/>
              </p:nvSpPr>
              <p:spPr>
                <a:xfrm>
                  <a:off x="5932488" y="4146551"/>
                  <a:ext cx="44450" cy="4445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11"/>
                <p:cNvSpPr/>
                <p:nvPr/>
              </p:nvSpPr>
              <p:spPr>
                <a:xfrm>
                  <a:off x="4987925" y="4065588"/>
                  <a:ext cx="1201738" cy="9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0" h="1838" extrusionOk="0">
                      <a:moveTo>
                        <a:pt x="2057" y="543"/>
                      </a:moveTo>
                      <a:cubicBezTo>
                        <a:pt x="2005" y="543"/>
                        <a:pt x="2005" y="543"/>
                        <a:pt x="2005" y="543"/>
                      </a:cubicBezTo>
                      <a:cubicBezTo>
                        <a:pt x="2005" y="165"/>
                        <a:pt x="2005" y="165"/>
                        <a:pt x="2005" y="165"/>
                      </a:cubicBezTo>
                      <a:cubicBezTo>
                        <a:pt x="2005" y="74"/>
                        <a:pt x="1931" y="0"/>
                        <a:pt x="1840" y="0"/>
                      </a:cubicBezTo>
                      <a:cubicBezTo>
                        <a:pt x="165" y="0"/>
                        <a:pt x="165" y="0"/>
                        <a:pt x="165" y="0"/>
                      </a:cubicBezTo>
                      <a:cubicBezTo>
                        <a:pt x="74" y="0"/>
                        <a:pt x="0" y="74"/>
                        <a:pt x="0" y="165"/>
                      </a:cubicBezTo>
                      <a:cubicBezTo>
                        <a:pt x="0" y="949"/>
                        <a:pt x="0" y="949"/>
                        <a:pt x="0" y="949"/>
                      </a:cubicBezTo>
                      <a:cubicBezTo>
                        <a:pt x="0" y="1208"/>
                        <a:pt x="0" y="1208"/>
                        <a:pt x="0" y="1208"/>
                      </a:cubicBezTo>
                      <a:cubicBezTo>
                        <a:pt x="0" y="1495"/>
                        <a:pt x="0" y="1495"/>
                        <a:pt x="0" y="1495"/>
                      </a:cubicBezTo>
                      <a:cubicBezTo>
                        <a:pt x="0" y="1586"/>
                        <a:pt x="74" y="1660"/>
                        <a:pt x="165" y="1660"/>
                      </a:cubicBezTo>
                      <a:cubicBezTo>
                        <a:pt x="435" y="1660"/>
                        <a:pt x="435" y="1660"/>
                        <a:pt x="435" y="1660"/>
                      </a:cubicBezTo>
                      <a:cubicBezTo>
                        <a:pt x="706" y="1660"/>
                        <a:pt x="706" y="1660"/>
                        <a:pt x="706" y="1660"/>
                      </a:cubicBezTo>
                      <a:cubicBezTo>
                        <a:pt x="968" y="1660"/>
                        <a:pt x="968" y="1660"/>
                        <a:pt x="968" y="1660"/>
                      </a:cubicBezTo>
                      <a:cubicBezTo>
                        <a:pt x="971" y="1759"/>
                        <a:pt x="1052" y="1838"/>
                        <a:pt x="1151" y="1838"/>
                      </a:cubicBezTo>
                      <a:cubicBezTo>
                        <a:pt x="2057" y="1838"/>
                        <a:pt x="2057" y="1838"/>
                        <a:pt x="2057" y="1838"/>
                      </a:cubicBezTo>
                      <a:cubicBezTo>
                        <a:pt x="2158" y="1838"/>
                        <a:pt x="2240" y="1756"/>
                        <a:pt x="2240" y="1655"/>
                      </a:cubicBezTo>
                      <a:cubicBezTo>
                        <a:pt x="2240" y="726"/>
                        <a:pt x="2240" y="726"/>
                        <a:pt x="2240" y="726"/>
                      </a:cubicBezTo>
                      <a:cubicBezTo>
                        <a:pt x="2240" y="626"/>
                        <a:pt x="2158" y="543"/>
                        <a:pt x="2057" y="543"/>
                      </a:cubicBezTo>
                      <a:close/>
                      <a:moveTo>
                        <a:pt x="424" y="1592"/>
                      </a:moveTo>
                      <a:cubicBezTo>
                        <a:pt x="165" y="1592"/>
                        <a:pt x="165" y="1592"/>
                        <a:pt x="165" y="1592"/>
                      </a:cubicBezTo>
                      <a:cubicBezTo>
                        <a:pt x="112" y="1592"/>
                        <a:pt x="69" y="1548"/>
                        <a:pt x="69" y="1495"/>
                      </a:cubicBezTo>
                      <a:cubicBezTo>
                        <a:pt x="69" y="1220"/>
                        <a:pt x="69" y="1220"/>
                        <a:pt x="69" y="1220"/>
                      </a:cubicBezTo>
                      <a:cubicBezTo>
                        <a:pt x="118" y="1158"/>
                        <a:pt x="193" y="1122"/>
                        <a:pt x="272" y="1122"/>
                      </a:cubicBezTo>
                      <a:cubicBezTo>
                        <a:pt x="415" y="1122"/>
                        <a:pt x="532" y="1238"/>
                        <a:pt x="532" y="1381"/>
                      </a:cubicBezTo>
                      <a:cubicBezTo>
                        <a:pt x="532" y="1465"/>
                        <a:pt x="491" y="1543"/>
                        <a:pt x="424" y="1592"/>
                      </a:cubicBezTo>
                      <a:close/>
                      <a:moveTo>
                        <a:pt x="714" y="1507"/>
                      </a:moveTo>
                      <a:cubicBezTo>
                        <a:pt x="705" y="1536"/>
                        <a:pt x="694" y="1564"/>
                        <a:pt x="680" y="1592"/>
                      </a:cubicBezTo>
                      <a:cubicBezTo>
                        <a:pt x="524" y="1592"/>
                        <a:pt x="524" y="1592"/>
                        <a:pt x="524" y="1592"/>
                      </a:cubicBezTo>
                      <a:cubicBezTo>
                        <a:pt x="524" y="1592"/>
                        <a:pt x="524" y="1592"/>
                        <a:pt x="524" y="1592"/>
                      </a:cubicBezTo>
                      <a:cubicBezTo>
                        <a:pt x="573" y="1533"/>
                        <a:pt x="600" y="1459"/>
                        <a:pt x="600" y="1381"/>
                      </a:cubicBezTo>
                      <a:cubicBezTo>
                        <a:pt x="600" y="1200"/>
                        <a:pt x="453" y="1053"/>
                        <a:pt x="272" y="1053"/>
                      </a:cubicBezTo>
                      <a:cubicBezTo>
                        <a:pt x="198" y="1053"/>
                        <a:pt x="126" y="1079"/>
                        <a:pt x="69" y="1124"/>
                      </a:cubicBezTo>
                      <a:cubicBezTo>
                        <a:pt x="69" y="969"/>
                        <a:pt x="69" y="969"/>
                        <a:pt x="69" y="969"/>
                      </a:cubicBezTo>
                      <a:cubicBezTo>
                        <a:pt x="94" y="957"/>
                        <a:pt x="120" y="947"/>
                        <a:pt x="147" y="939"/>
                      </a:cubicBezTo>
                      <a:cubicBezTo>
                        <a:pt x="160" y="936"/>
                        <a:pt x="170" y="924"/>
                        <a:pt x="171" y="911"/>
                      </a:cubicBezTo>
                      <a:cubicBezTo>
                        <a:pt x="179" y="850"/>
                        <a:pt x="179" y="850"/>
                        <a:pt x="179" y="850"/>
                      </a:cubicBezTo>
                      <a:cubicBezTo>
                        <a:pt x="181" y="838"/>
                        <a:pt x="192" y="828"/>
                        <a:pt x="205" y="828"/>
                      </a:cubicBezTo>
                      <a:cubicBezTo>
                        <a:pt x="340" y="828"/>
                        <a:pt x="340" y="828"/>
                        <a:pt x="340" y="828"/>
                      </a:cubicBezTo>
                      <a:cubicBezTo>
                        <a:pt x="353" y="828"/>
                        <a:pt x="364" y="838"/>
                        <a:pt x="365" y="851"/>
                      </a:cubicBezTo>
                      <a:cubicBezTo>
                        <a:pt x="373" y="911"/>
                        <a:pt x="373" y="911"/>
                        <a:pt x="373" y="911"/>
                      </a:cubicBezTo>
                      <a:cubicBezTo>
                        <a:pt x="375" y="924"/>
                        <a:pt x="384" y="936"/>
                        <a:pt x="398" y="940"/>
                      </a:cubicBezTo>
                      <a:cubicBezTo>
                        <a:pt x="432" y="949"/>
                        <a:pt x="465" y="963"/>
                        <a:pt x="496" y="980"/>
                      </a:cubicBezTo>
                      <a:cubicBezTo>
                        <a:pt x="508" y="987"/>
                        <a:pt x="523" y="986"/>
                        <a:pt x="533" y="977"/>
                      </a:cubicBezTo>
                      <a:cubicBezTo>
                        <a:pt x="581" y="940"/>
                        <a:pt x="581" y="940"/>
                        <a:pt x="581" y="940"/>
                      </a:cubicBezTo>
                      <a:cubicBezTo>
                        <a:pt x="592" y="932"/>
                        <a:pt x="606" y="933"/>
                        <a:pt x="616" y="942"/>
                      </a:cubicBezTo>
                      <a:cubicBezTo>
                        <a:pt x="711" y="1038"/>
                        <a:pt x="711" y="1038"/>
                        <a:pt x="711" y="1038"/>
                      </a:cubicBezTo>
                      <a:cubicBezTo>
                        <a:pt x="720" y="1047"/>
                        <a:pt x="721" y="1062"/>
                        <a:pt x="713" y="1072"/>
                      </a:cubicBezTo>
                      <a:cubicBezTo>
                        <a:pt x="676" y="1120"/>
                        <a:pt x="676" y="1120"/>
                        <a:pt x="676" y="1120"/>
                      </a:cubicBezTo>
                      <a:cubicBezTo>
                        <a:pt x="667" y="1131"/>
                        <a:pt x="666" y="1146"/>
                        <a:pt x="673" y="1158"/>
                      </a:cubicBezTo>
                      <a:cubicBezTo>
                        <a:pt x="691" y="1189"/>
                        <a:pt x="704" y="1222"/>
                        <a:pt x="714" y="1256"/>
                      </a:cubicBezTo>
                      <a:cubicBezTo>
                        <a:pt x="718" y="1269"/>
                        <a:pt x="729" y="1279"/>
                        <a:pt x="743" y="1281"/>
                      </a:cubicBezTo>
                      <a:cubicBezTo>
                        <a:pt x="803" y="1288"/>
                        <a:pt x="803" y="1288"/>
                        <a:pt x="803" y="1288"/>
                      </a:cubicBezTo>
                      <a:cubicBezTo>
                        <a:pt x="816" y="1290"/>
                        <a:pt x="825" y="1301"/>
                        <a:pt x="825" y="1314"/>
                      </a:cubicBezTo>
                      <a:cubicBezTo>
                        <a:pt x="825" y="1449"/>
                        <a:pt x="825" y="1449"/>
                        <a:pt x="825" y="1449"/>
                      </a:cubicBezTo>
                      <a:cubicBezTo>
                        <a:pt x="825" y="1462"/>
                        <a:pt x="816" y="1473"/>
                        <a:pt x="803" y="1475"/>
                      </a:cubicBezTo>
                      <a:cubicBezTo>
                        <a:pt x="743" y="1482"/>
                        <a:pt x="743" y="1482"/>
                        <a:pt x="743" y="1482"/>
                      </a:cubicBezTo>
                      <a:cubicBezTo>
                        <a:pt x="729" y="1484"/>
                        <a:pt x="718" y="1494"/>
                        <a:pt x="714" y="1507"/>
                      </a:cubicBezTo>
                      <a:close/>
                      <a:moveTo>
                        <a:pt x="2171" y="1655"/>
                      </a:moveTo>
                      <a:cubicBezTo>
                        <a:pt x="2171" y="1718"/>
                        <a:pt x="2120" y="1769"/>
                        <a:pt x="2057" y="1769"/>
                      </a:cubicBezTo>
                      <a:cubicBezTo>
                        <a:pt x="1151" y="1769"/>
                        <a:pt x="1151" y="1769"/>
                        <a:pt x="1151" y="1769"/>
                      </a:cubicBezTo>
                      <a:cubicBezTo>
                        <a:pt x="1088" y="1769"/>
                        <a:pt x="1037" y="1718"/>
                        <a:pt x="1037" y="1655"/>
                      </a:cubicBezTo>
                      <a:cubicBezTo>
                        <a:pt x="1037" y="1515"/>
                        <a:pt x="1037" y="1515"/>
                        <a:pt x="1037" y="1515"/>
                      </a:cubicBezTo>
                      <a:cubicBezTo>
                        <a:pt x="1037" y="1496"/>
                        <a:pt x="1022" y="1481"/>
                        <a:pt x="1003" y="1481"/>
                      </a:cubicBezTo>
                      <a:cubicBezTo>
                        <a:pt x="984" y="1481"/>
                        <a:pt x="968" y="1496"/>
                        <a:pt x="968" y="1515"/>
                      </a:cubicBezTo>
                      <a:cubicBezTo>
                        <a:pt x="968" y="1592"/>
                        <a:pt x="968" y="1592"/>
                        <a:pt x="968" y="1592"/>
                      </a:cubicBezTo>
                      <a:cubicBezTo>
                        <a:pt x="756" y="1592"/>
                        <a:pt x="756" y="1592"/>
                        <a:pt x="756" y="1592"/>
                      </a:cubicBezTo>
                      <a:cubicBezTo>
                        <a:pt x="763" y="1577"/>
                        <a:pt x="768" y="1563"/>
                        <a:pt x="773" y="1548"/>
                      </a:cubicBezTo>
                      <a:cubicBezTo>
                        <a:pt x="811" y="1543"/>
                        <a:pt x="811" y="1543"/>
                        <a:pt x="811" y="1543"/>
                      </a:cubicBezTo>
                      <a:cubicBezTo>
                        <a:pt x="859" y="1537"/>
                        <a:pt x="894" y="1497"/>
                        <a:pt x="894" y="1449"/>
                      </a:cubicBezTo>
                      <a:cubicBezTo>
                        <a:pt x="894" y="1314"/>
                        <a:pt x="894" y="1314"/>
                        <a:pt x="894" y="1314"/>
                      </a:cubicBezTo>
                      <a:cubicBezTo>
                        <a:pt x="894" y="1266"/>
                        <a:pt x="859" y="1226"/>
                        <a:pt x="811" y="1220"/>
                      </a:cubicBezTo>
                      <a:cubicBezTo>
                        <a:pt x="811" y="1220"/>
                        <a:pt x="811" y="1220"/>
                        <a:pt x="811" y="1220"/>
                      </a:cubicBezTo>
                      <a:cubicBezTo>
                        <a:pt x="773" y="1215"/>
                        <a:pt x="773" y="1215"/>
                        <a:pt x="773" y="1215"/>
                      </a:cubicBezTo>
                      <a:cubicBezTo>
                        <a:pt x="765" y="1191"/>
                        <a:pt x="755" y="1167"/>
                        <a:pt x="744" y="1144"/>
                      </a:cubicBezTo>
                      <a:cubicBezTo>
                        <a:pt x="767" y="1114"/>
                        <a:pt x="767" y="1114"/>
                        <a:pt x="767" y="1114"/>
                      </a:cubicBezTo>
                      <a:cubicBezTo>
                        <a:pt x="797" y="1076"/>
                        <a:pt x="793" y="1023"/>
                        <a:pt x="760" y="989"/>
                      </a:cubicBezTo>
                      <a:cubicBezTo>
                        <a:pt x="664" y="894"/>
                        <a:pt x="664" y="894"/>
                        <a:pt x="664" y="894"/>
                      </a:cubicBezTo>
                      <a:cubicBezTo>
                        <a:pt x="631" y="860"/>
                        <a:pt x="577" y="857"/>
                        <a:pt x="539" y="886"/>
                      </a:cubicBezTo>
                      <a:cubicBezTo>
                        <a:pt x="509" y="909"/>
                        <a:pt x="509" y="909"/>
                        <a:pt x="509" y="909"/>
                      </a:cubicBezTo>
                      <a:cubicBezTo>
                        <a:pt x="486" y="898"/>
                        <a:pt x="463" y="888"/>
                        <a:pt x="438" y="880"/>
                      </a:cubicBezTo>
                      <a:cubicBezTo>
                        <a:pt x="434" y="842"/>
                        <a:pt x="434" y="842"/>
                        <a:pt x="434" y="842"/>
                      </a:cubicBezTo>
                      <a:cubicBezTo>
                        <a:pt x="428" y="795"/>
                        <a:pt x="387" y="759"/>
                        <a:pt x="340" y="759"/>
                      </a:cubicBezTo>
                      <a:cubicBezTo>
                        <a:pt x="205" y="759"/>
                        <a:pt x="205" y="759"/>
                        <a:pt x="205" y="759"/>
                      </a:cubicBezTo>
                      <a:cubicBezTo>
                        <a:pt x="157" y="759"/>
                        <a:pt x="117" y="795"/>
                        <a:pt x="111" y="842"/>
                      </a:cubicBezTo>
                      <a:cubicBezTo>
                        <a:pt x="106" y="880"/>
                        <a:pt x="106" y="880"/>
                        <a:pt x="106" y="880"/>
                      </a:cubicBezTo>
                      <a:cubicBezTo>
                        <a:pt x="93" y="884"/>
                        <a:pt x="81" y="889"/>
                        <a:pt x="69" y="894"/>
                      </a:cubicBezTo>
                      <a:cubicBezTo>
                        <a:pt x="69" y="383"/>
                        <a:pt x="69" y="383"/>
                        <a:pt x="69" y="383"/>
                      </a:cubicBezTo>
                      <a:cubicBezTo>
                        <a:pt x="248" y="383"/>
                        <a:pt x="248" y="383"/>
                        <a:pt x="248" y="383"/>
                      </a:cubicBezTo>
                      <a:cubicBezTo>
                        <a:pt x="267" y="383"/>
                        <a:pt x="282" y="367"/>
                        <a:pt x="282" y="348"/>
                      </a:cubicBezTo>
                      <a:cubicBezTo>
                        <a:pt x="282" y="329"/>
                        <a:pt x="267" y="314"/>
                        <a:pt x="248" y="314"/>
                      </a:cubicBezTo>
                      <a:cubicBezTo>
                        <a:pt x="69" y="314"/>
                        <a:pt x="69" y="314"/>
                        <a:pt x="69" y="314"/>
                      </a:cubicBezTo>
                      <a:cubicBezTo>
                        <a:pt x="69" y="165"/>
                        <a:pt x="69" y="165"/>
                        <a:pt x="69" y="165"/>
                      </a:cubicBezTo>
                      <a:cubicBezTo>
                        <a:pt x="69" y="112"/>
                        <a:pt x="112" y="69"/>
                        <a:pt x="165" y="69"/>
                      </a:cubicBezTo>
                      <a:cubicBezTo>
                        <a:pt x="1840" y="69"/>
                        <a:pt x="1840" y="69"/>
                        <a:pt x="1840" y="69"/>
                      </a:cubicBezTo>
                      <a:cubicBezTo>
                        <a:pt x="1893" y="69"/>
                        <a:pt x="1936" y="112"/>
                        <a:pt x="1936" y="165"/>
                      </a:cubicBezTo>
                      <a:cubicBezTo>
                        <a:pt x="1936" y="314"/>
                        <a:pt x="1936" y="314"/>
                        <a:pt x="1936" y="314"/>
                      </a:cubicBezTo>
                      <a:cubicBezTo>
                        <a:pt x="447" y="314"/>
                        <a:pt x="447" y="314"/>
                        <a:pt x="447" y="314"/>
                      </a:cubicBezTo>
                      <a:cubicBezTo>
                        <a:pt x="428" y="314"/>
                        <a:pt x="413" y="329"/>
                        <a:pt x="413" y="348"/>
                      </a:cubicBezTo>
                      <a:cubicBezTo>
                        <a:pt x="413" y="367"/>
                        <a:pt x="428" y="383"/>
                        <a:pt x="447" y="383"/>
                      </a:cubicBezTo>
                      <a:cubicBezTo>
                        <a:pt x="1936" y="383"/>
                        <a:pt x="1936" y="383"/>
                        <a:pt x="1936" y="383"/>
                      </a:cubicBezTo>
                      <a:cubicBezTo>
                        <a:pt x="1936" y="543"/>
                        <a:pt x="1936" y="543"/>
                        <a:pt x="1936" y="543"/>
                      </a:cubicBezTo>
                      <a:cubicBezTo>
                        <a:pt x="1151" y="543"/>
                        <a:pt x="1151" y="543"/>
                        <a:pt x="1151" y="543"/>
                      </a:cubicBezTo>
                      <a:cubicBezTo>
                        <a:pt x="1050" y="543"/>
                        <a:pt x="968" y="626"/>
                        <a:pt x="968" y="726"/>
                      </a:cubicBezTo>
                      <a:cubicBezTo>
                        <a:pt x="968" y="1323"/>
                        <a:pt x="968" y="1323"/>
                        <a:pt x="968" y="1323"/>
                      </a:cubicBezTo>
                      <a:cubicBezTo>
                        <a:pt x="968" y="1342"/>
                        <a:pt x="984" y="1357"/>
                        <a:pt x="1003" y="1357"/>
                      </a:cubicBezTo>
                      <a:cubicBezTo>
                        <a:pt x="1022" y="1357"/>
                        <a:pt x="1037" y="1342"/>
                        <a:pt x="1037" y="1323"/>
                      </a:cubicBezTo>
                      <a:cubicBezTo>
                        <a:pt x="1037" y="726"/>
                        <a:pt x="1037" y="726"/>
                        <a:pt x="1037" y="726"/>
                      </a:cubicBezTo>
                      <a:cubicBezTo>
                        <a:pt x="1037" y="663"/>
                        <a:pt x="1088" y="612"/>
                        <a:pt x="1151" y="612"/>
                      </a:cubicBezTo>
                      <a:cubicBezTo>
                        <a:pt x="2057" y="612"/>
                        <a:pt x="2057" y="612"/>
                        <a:pt x="2057" y="612"/>
                      </a:cubicBezTo>
                      <a:cubicBezTo>
                        <a:pt x="2120" y="612"/>
                        <a:pt x="2171" y="663"/>
                        <a:pt x="2171" y="726"/>
                      </a:cubicBezTo>
                      <a:lnTo>
                        <a:pt x="2171" y="165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11"/>
                <p:cNvSpPr/>
                <p:nvPr/>
              </p:nvSpPr>
              <p:spPr>
                <a:xfrm>
                  <a:off x="5648325" y="4510088"/>
                  <a:ext cx="415925" cy="376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705" extrusionOk="0">
                      <a:moveTo>
                        <a:pt x="762" y="602"/>
                      </a:moveTo>
                      <a:cubicBezTo>
                        <a:pt x="444" y="35"/>
                        <a:pt x="444" y="35"/>
                        <a:pt x="444" y="35"/>
                      </a:cubicBezTo>
                      <a:cubicBezTo>
                        <a:pt x="432" y="14"/>
                        <a:pt x="409" y="0"/>
                        <a:pt x="384" y="0"/>
                      </a:cubicBezTo>
                      <a:cubicBezTo>
                        <a:pt x="384" y="0"/>
                        <a:pt x="384" y="0"/>
                        <a:pt x="384" y="0"/>
                      </a:cubicBezTo>
                      <a:cubicBezTo>
                        <a:pt x="359" y="0"/>
                        <a:pt x="336" y="14"/>
                        <a:pt x="324" y="36"/>
                      </a:cubicBezTo>
                      <a:cubicBezTo>
                        <a:pt x="12" y="603"/>
                        <a:pt x="12" y="603"/>
                        <a:pt x="12" y="603"/>
                      </a:cubicBezTo>
                      <a:cubicBezTo>
                        <a:pt x="0" y="624"/>
                        <a:pt x="0" y="650"/>
                        <a:pt x="13" y="671"/>
                      </a:cubicBezTo>
                      <a:cubicBezTo>
                        <a:pt x="25" y="692"/>
                        <a:pt x="47" y="705"/>
                        <a:pt x="72" y="705"/>
                      </a:cubicBezTo>
                      <a:cubicBezTo>
                        <a:pt x="702" y="705"/>
                        <a:pt x="702" y="705"/>
                        <a:pt x="702" y="705"/>
                      </a:cubicBezTo>
                      <a:cubicBezTo>
                        <a:pt x="727" y="705"/>
                        <a:pt x="749" y="692"/>
                        <a:pt x="762" y="671"/>
                      </a:cubicBezTo>
                      <a:cubicBezTo>
                        <a:pt x="774" y="649"/>
                        <a:pt x="774" y="624"/>
                        <a:pt x="762" y="602"/>
                      </a:cubicBezTo>
                      <a:close/>
                      <a:moveTo>
                        <a:pt x="72" y="636"/>
                      </a:moveTo>
                      <a:cubicBezTo>
                        <a:pt x="72" y="636"/>
                        <a:pt x="72" y="636"/>
                        <a:pt x="72" y="636"/>
                      </a:cubicBezTo>
                      <a:cubicBezTo>
                        <a:pt x="384" y="69"/>
                        <a:pt x="384" y="69"/>
                        <a:pt x="384" y="69"/>
                      </a:cubicBezTo>
                      <a:cubicBezTo>
                        <a:pt x="702" y="636"/>
                        <a:pt x="702" y="636"/>
                        <a:pt x="702" y="636"/>
                      </a:cubicBezTo>
                      <a:lnTo>
                        <a:pt x="72" y="63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11"/>
                <p:cNvSpPr/>
                <p:nvPr/>
              </p:nvSpPr>
              <p:spPr>
                <a:xfrm>
                  <a:off x="5837238" y="47767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62" y="11"/>
                      </a:moveTo>
                      <a:cubicBezTo>
                        <a:pt x="56" y="4"/>
                        <a:pt x="48" y="0"/>
                        <a:pt x="39" y="0"/>
                      </a:cubicBezTo>
                      <a:cubicBezTo>
                        <a:pt x="28" y="0"/>
                        <a:pt x="18" y="3"/>
                        <a:pt x="11" y="10"/>
                      </a:cubicBezTo>
                      <a:cubicBezTo>
                        <a:pt x="4" y="17"/>
                        <a:pt x="0" y="26"/>
                        <a:pt x="0" y="36"/>
                      </a:cubicBezTo>
                      <a:cubicBezTo>
                        <a:pt x="0" y="45"/>
                        <a:pt x="4" y="54"/>
                        <a:pt x="11" y="61"/>
                      </a:cubicBezTo>
                      <a:cubicBezTo>
                        <a:pt x="19" y="68"/>
                        <a:pt x="28" y="72"/>
                        <a:pt x="39" y="72"/>
                      </a:cubicBezTo>
                      <a:cubicBezTo>
                        <a:pt x="48" y="72"/>
                        <a:pt x="56" y="68"/>
                        <a:pt x="62" y="61"/>
                      </a:cubicBezTo>
                      <a:cubicBezTo>
                        <a:pt x="69" y="54"/>
                        <a:pt x="72" y="45"/>
                        <a:pt x="72" y="36"/>
                      </a:cubicBezTo>
                      <a:cubicBezTo>
                        <a:pt x="72" y="26"/>
                        <a:pt x="69" y="18"/>
                        <a:pt x="62" y="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11"/>
                <p:cNvSpPr/>
                <p:nvPr/>
              </p:nvSpPr>
              <p:spPr>
                <a:xfrm>
                  <a:off x="5838825" y="4630738"/>
                  <a:ext cx="36513" cy="128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240" extrusionOk="0">
                      <a:moveTo>
                        <a:pt x="59" y="8"/>
                      </a:moveTo>
                      <a:cubicBezTo>
                        <a:pt x="53" y="3"/>
                        <a:pt x="45" y="0"/>
                        <a:pt x="36" y="0"/>
                      </a:cubicBezTo>
                      <a:cubicBezTo>
                        <a:pt x="25" y="0"/>
                        <a:pt x="17" y="3"/>
                        <a:pt x="10" y="8"/>
                      </a:cubicBezTo>
                      <a:cubicBezTo>
                        <a:pt x="3" y="13"/>
                        <a:pt x="0" y="20"/>
                        <a:pt x="0" y="29"/>
                      </a:cubicBezTo>
                      <a:cubicBezTo>
                        <a:pt x="0" y="47"/>
                        <a:pt x="1" y="79"/>
                        <a:pt x="3" y="124"/>
                      </a:cubicBezTo>
                      <a:cubicBezTo>
                        <a:pt x="5" y="169"/>
                        <a:pt x="6" y="201"/>
                        <a:pt x="6" y="219"/>
                      </a:cubicBezTo>
                      <a:cubicBezTo>
                        <a:pt x="6" y="233"/>
                        <a:pt x="16" y="240"/>
                        <a:pt x="36" y="240"/>
                      </a:cubicBezTo>
                      <a:cubicBezTo>
                        <a:pt x="43" y="240"/>
                        <a:pt x="50" y="238"/>
                        <a:pt x="56" y="234"/>
                      </a:cubicBezTo>
                      <a:cubicBezTo>
                        <a:pt x="62" y="231"/>
                        <a:pt x="65" y="226"/>
                        <a:pt x="65" y="219"/>
                      </a:cubicBezTo>
                      <a:cubicBezTo>
                        <a:pt x="65" y="201"/>
                        <a:pt x="66" y="169"/>
                        <a:pt x="67" y="124"/>
                      </a:cubicBezTo>
                      <a:cubicBezTo>
                        <a:pt x="68" y="79"/>
                        <a:pt x="68" y="47"/>
                        <a:pt x="68" y="29"/>
                      </a:cubicBezTo>
                      <a:cubicBezTo>
                        <a:pt x="68" y="20"/>
                        <a:pt x="65" y="13"/>
                        <a:pt x="59" y="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32" name="Google Shape;432;p11"/>
          <p:cNvGrpSpPr/>
          <p:nvPr/>
        </p:nvGrpSpPr>
        <p:grpSpPr>
          <a:xfrm>
            <a:off x="4664744" y="3187828"/>
            <a:ext cx="6701248" cy="847898"/>
            <a:chOff x="5781642" y="3443424"/>
            <a:chExt cx="5591208" cy="847898"/>
          </a:xfrm>
        </p:grpSpPr>
        <p:sp>
          <p:nvSpPr>
            <p:cNvPr id="433" name="Google Shape;433;p11"/>
            <p:cNvSpPr txBox="1"/>
            <p:nvPr/>
          </p:nvSpPr>
          <p:spPr>
            <a:xfrm>
              <a:off x="7585250" y="3706547"/>
              <a:ext cx="3787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3. Adding malicious software to the list</a:t>
              </a:r>
              <a:endParaRPr sz="2800" b="1" i="0" u="none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4" name="Google Shape;434;p11"/>
            <p:cNvGrpSpPr/>
            <p:nvPr/>
          </p:nvGrpSpPr>
          <p:grpSpPr>
            <a:xfrm>
              <a:off x="5781642" y="3443424"/>
              <a:ext cx="1677965" cy="847898"/>
              <a:chOff x="5830282" y="3443424"/>
              <a:chExt cx="1677965" cy="847898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5830282" y="3443424"/>
                <a:ext cx="1677965" cy="847898"/>
              </a:xfrm>
              <a:custGeom>
                <a:avLst/>
                <a:gdLst/>
                <a:ahLst/>
                <a:cxnLst/>
                <a:rect l="l" t="t" r="r" b="b"/>
                <a:pathLst>
                  <a:path w="1677965" h="847898" extrusionOk="0">
                    <a:moveTo>
                      <a:pt x="0" y="0"/>
                    </a:moveTo>
                    <a:lnTo>
                      <a:pt x="364554" y="0"/>
                    </a:lnTo>
                    <a:lnTo>
                      <a:pt x="756412" y="0"/>
                    </a:lnTo>
                    <a:lnTo>
                      <a:pt x="1677965" y="0"/>
                    </a:lnTo>
                    <a:lnTo>
                      <a:pt x="1677965" y="847898"/>
                    </a:lnTo>
                    <a:lnTo>
                      <a:pt x="1071253" y="847898"/>
                    </a:lnTo>
                    <a:lnTo>
                      <a:pt x="364554" y="847898"/>
                    </a:lnTo>
                    <a:lnTo>
                      <a:pt x="314841" y="84789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6" name="Google Shape;436;p11"/>
              <p:cNvGrpSpPr/>
              <p:nvPr/>
            </p:nvGrpSpPr>
            <p:grpSpPr>
              <a:xfrm>
                <a:off x="6434294" y="3556901"/>
                <a:ext cx="766558" cy="620669"/>
                <a:chOff x="4187826" y="4725988"/>
                <a:chExt cx="1901825" cy="1539875"/>
              </a:xfrm>
            </p:grpSpPr>
            <p:sp>
              <p:nvSpPr>
                <p:cNvPr id="437" name="Google Shape;437;p11"/>
                <p:cNvSpPr/>
                <p:nvPr/>
              </p:nvSpPr>
              <p:spPr>
                <a:xfrm>
                  <a:off x="5197476" y="4999038"/>
                  <a:ext cx="892175" cy="1011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254" extrusionOk="0">
                      <a:moveTo>
                        <a:pt x="1028" y="295"/>
                      </a:moveTo>
                      <a:cubicBezTo>
                        <a:pt x="1028" y="320"/>
                        <a:pt x="1028" y="344"/>
                        <a:pt x="1028" y="371"/>
                      </a:cubicBezTo>
                      <a:cubicBezTo>
                        <a:pt x="993" y="371"/>
                        <a:pt x="959" y="371"/>
                        <a:pt x="923" y="371"/>
                      </a:cubicBezTo>
                      <a:cubicBezTo>
                        <a:pt x="923" y="427"/>
                        <a:pt x="923" y="481"/>
                        <a:pt x="923" y="537"/>
                      </a:cubicBezTo>
                      <a:cubicBezTo>
                        <a:pt x="880" y="537"/>
                        <a:pt x="840" y="537"/>
                        <a:pt x="799" y="537"/>
                      </a:cubicBezTo>
                      <a:cubicBezTo>
                        <a:pt x="799" y="573"/>
                        <a:pt x="799" y="605"/>
                        <a:pt x="799" y="642"/>
                      </a:cubicBezTo>
                      <a:cubicBezTo>
                        <a:pt x="829" y="642"/>
                        <a:pt x="858" y="642"/>
                        <a:pt x="886" y="641"/>
                      </a:cubicBezTo>
                      <a:cubicBezTo>
                        <a:pt x="901" y="641"/>
                        <a:pt x="910" y="645"/>
                        <a:pt x="917" y="659"/>
                      </a:cubicBezTo>
                      <a:cubicBezTo>
                        <a:pt x="933" y="691"/>
                        <a:pt x="953" y="721"/>
                        <a:pt x="968" y="753"/>
                      </a:cubicBezTo>
                      <a:cubicBezTo>
                        <a:pt x="979" y="775"/>
                        <a:pt x="992" y="786"/>
                        <a:pt x="1017" y="783"/>
                      </a:cubicBezTo>
                      <a:cubicBezTo>
                        <a:pt x="1044" y="780"/>
                        <a:pt x="1071" y="782"/>
                        <a:pt x="1100" y="782"/>
                      </a:cubicBezTo>
                      <a:cubicBezTo>
                        <a:pt x="1100" y="809"/>
                        <a:pt x="1100" y="833"/>
                        <a:pt x="1100" y="860"/>
                      </a:cubicBezTo>
                      <a:cubicBezTo>
                        <a:pt x="1048" y="860"/>
                        <a:pt x="997" y="860"/>
                        <a:pt x="946" y="859"/>
                      </a:cubicBezTo>
                      <a:cubicBezTo>
                        <a:pt x="941" y="859"/>
                        <a:pt x="934" y="851"/>
                        <a:pt x="931" y="845"/>
                      </a:cubicBezTo>
                      <a:cubicBezTo>
                        <a:pt x="912" y="813"/>
                        <a:pt x="892" y="780"/>
                        <a:pt x="876" y="746"/>
                      </a:cubicBezTo>
                      <a:cubicBezTo>
                        <a:pt x="866" y="726"/>
                        <a:pt x="854" y="716"/>
                        <a:pt x="831" y="720"/>
                      </a:cubicBezTo>
                      <a:cubicBezTo>
                        <a:pt x="821" y="721"/>
                        <a:pt x="811" y="720"/>
                        <a:pt x="798" y="720"/>
                      </a:cubicBezTo>
                      <a:cubicBezTo>
                        <a:pt x="798" y="776"/>
                        <a:pt x="797" y="830"/>
                        <a:pt x="798" y="883"/>
                      </a:cubicBezTo>
                      <a:cubicBezTo>
                        <a:pt x="798" y="890"/>
                        <a:pt x="806" y="898"/>
                        <a:pt x="813" y="902"/>
                      </a:cubicBezTo>
                      <a:cubicBezTo>
                        <a:pt x="844" y="923"/>
                        <a:pt x="877" y="941"/>
                        <a:pt x="908" y="963"/>
                      </a:cubicBezTo>
                      <a:cubicBezTo>
                        <a:pt x="915" y="968"/>
                        <a:pt x="921" y="980"/>
                        <a:pt x="922" y="989"/>
                      </a:cubicBezTo>
                      <a:cubicBezTo>
                        <a:pt x="924" y="1011"/>
                        <a:pt x="925" y="1034"/>
                        <a:pt x="922" y="1056"/>
                      </a:cubicBezTo>
                      <a:cubicBezTo>
                        <a:pt x="919" y="1086"/>
                        <a:pt x="929" y="1106"/>
                        <a:pt x="956" y="1123"/>
                      </a:cubicBezTo>
                      <a:cubicBezTo>
                        <a:pt x="989" y="1142"/>
                        <a:pt x="1019" y="1167"/>
                        <a:pt x="1052" y="1190"/>
                      </a:cubicBezTo>
                      <a:cubicBezTo>
                        <a:pt x="1037" y="1212"/>
                        <a:pt x="1022" y="1232"/>
                        <a:pt x="1007" y="1254"/>
                      </a:cubicBezTo>
                      <a:cubicBezTo>
                        <a:pt x="954" y="1216"/>
                        <a:pt x="903" y="1180"/>
                        <a:pt x="852" y="1143"/>
                      </a:cubicBezTo>
                      <a:cubicBezTo>
                        <a:pt x="847" y="1139"/>
                        <a:pt x="845" y="1129"/>
                        <a:pt x="844" y="1122"/>
                      </a:cubicBezTo>
                      <a:cubicBezTo>
                        <a:pt x="844" y="1098"/>
                        <a:pt x="842" y="1073"/>
                        <a:pt x="845" y="1048"/>
                      </a:cubicBezTo>
                      <a:cubicBezTo>
                        <a:pt x="847" y="1022"/>
                        <a:pt x="838" y="1006"/>
                        <a:pt x="815" y="996"/>
                      </a:cubicBezTo>
                      <a:cubicBezTo>
                        <a:pt x="806" y="992"/>
                        <a:pt x="798" y="985"/>
                        <a:pt x="787" y="979"/>
                      </a:cubicBezTo>
                      <a:cubicBezTo>
                        <a:pt x="744" y="1088"/>
                        <a:pt x="666" y="1151"/>
                        <a:pt x="549" y="1151"/>
                      </a:cubicBezTo>
                      <a:cubicBezTo>
                        <a:pt x="433" y="1150"/>
                        <a:pt x="356" y="1087"/>
                        <a:pt x="313" y="979"/>
                      </a:cubicBezTo>
                      <a:cubicBezTo>
                        <a:pt x="297" y="989"/>
                        <a:pt x="282" y="997"/>
                        <a:pt x="269" y="1007"/>
                      </a:cubicBezTo>
                      <a:cubicBezTo>
                        <a:pt x="263" y="1012"/>
                        <a:pt x="258" y="1022"/>
                        <a:pt x="257" y="1030"/>
                      </a:cubicBezTo>
                      <a:cubicBezTo>
                        <a:pt x="256" y="1052"/>
                        <a:pt x="254" y="1075"/>
                        <a:pt x="257" y="1097"/>
                      </a:cubicBezTo>
                      <a:cubicBezTo>
                        <a:pt x="261" y="1128"/>
                        <a:pt x="248" y="1147"/>
                        <a:pt x="222" y="1163"/>
                      </a:cubicBezTo>
                      <a:cubicBezTo>
                        <a:pt x="179" y="1191"/>
                        <a:pt x="139" y="1222"/>
                        <a:pt x="94" y="1254"/>
                      </a:cubicBezTo>
                      <a:cubicBezTo>
                        <a:pt x="79" y="1233"/>
                        <a:pt x="64" y="1212"/>
                        <a:pt x="49" y="1191"/>
                      </a:cubicBezTo>
                      <a:cubicBezTo>
                        <a:pt x="87" y="1163"/>
                        <a:pt x="122" y="1137"/>
                        <a:pt x="159" y="1112"/>
                      </a:cubicBezTo>
                      <a:cubicBezTo>
                        <a:pt x="174" y="1102"/>
                        <a:pt x="179" y="1091"/>
                        <a:pt x="178" y="1074"/>
                      </a:cubicBezTo>
                      <a:cubicBezTo>
                        <a:pt x="178" y="1040"/>
                        <a:pt x="168" y="1000"/>
                        <a:pt x="183" y="973"/>
                      </a:cubicBezTo>
                      <a:cubicBezTo>
                        <a:pt x="198" y="947"/>
                        <a:pt x="236" y="932"/>
                        <a:pt x="266" y="917"/>
                      </a:cubicBezTo>
                      <a:cubicBezTo>
                        <a:pt x="297" y="901"/>
                        <a:pt x="306" y="881"/>
                        <a:pt x="304" y="848"/>
                      </a:cubicBezTo>
                      <a:cubicBezTo>
                        <a:pt x="301" y="806"/>
                        <a:pt x="303" y="764"/>
                        <a:pt x="303" y="720"/>
                      </a:cubicBezTo>
                      <a:cubicBezTo>
                        <a:pt x="283" y="720"/>
                        <a:pt x="266" y="719"/>
                        <a:pt x="250" y="721"/>
                      </a:cubicBezTo>
                      <a:cubicBezTo>
                        <a:pt x="243" y="722"/>
                        <a:pt x="236" y="729"/>
                        <a:pt x="232" y="735"/>
                      </a:cubicBezTo>
                      <a:cubicBezTo>
                        <a:pt x="211" y="772"/>
                        <a:pt x="191" y="809"/>
                        <a:pt x="170" y="845"/>
                      </a:cubicBezTo>
                      <a:cubicBezTo>
                        <a:pt x="166" y="851"/>
                        <a:pt x="158" y="859"/>
                        <a:pt x="152" y="859"/>
                      </a:cubicBezTo>
                      <a:cubicBezTo>
                        <a:pt x="102" y="860"/>
                        <a:pt x="52" y="860"/>
                        <a:pt x="0" y="860"/>
                      </a:cubicBezTo>
                      <a:cubicBezTo>
                        <a:pt x="0" y="834"/>
                        <a:pt x="0" y="810"/>
                        <a:pt x="0" y="782"/>
                      </a:cubicBezTo>
                      <a:cubicBezTo>
                        <a:pt x="31" y="782"/>
                        <a:pt x="62" y="781"/>
                        <a:pt x="94" y="783"/>
                      </a:cubicBezTo>
                      <a:cubicBezTo>
                        <a:pt x="111" y="784"/>
                        <a:pt x="120" y="777"/>
                        <a:pt x="127" y="763"/>
                      </a:cubicBezTo>
                      <a:cubicBezTo>
                        <a:pt x="146" y="727"/>
                        <a:pt x="165" y="692"/>
                        <a:pt x="186" y="657"/>
                      </a:cubicBezTo>
                      <a:cubicBezTo>
                        <a:pt x="191" y="650"/>
                        <a:pt x="202" y="643"/>
                        <a:pt x="211" y="642"/>
                      </a:cubicBezTo>
                      <a:cubicBezTo>
                        <a:pt x="241" y="641"/>
                        <a:pt x="271" y="642"/>
                        <a:pt x="302" y="642"/>
                      </a:cubicBezTo>
                      <a:cubicBezTo>
                        <a:pt x="302" y="606"/>
                        <a:pt x="302" y="573"/>
                        <a:pt x="302" y="537"/>
                      </a:cubicBezTo>
                      <a:cubicBezTo>
                        <a:pt x="261" y="537"/>
                        <a:pt x="221" y="537"/>
                        <a:pt x="178" y="537"/>
                      </a:cubicBezTo>
                      <a:cubicBezTo>
                        <a:pt x="178" y="481"/>
                        <a:pt x="178" y="428"/>
                        <a:pt x="178" y="371"/>
                      </a:cubicBezTo>
                      <a:cubicBezTo>
                        <a:pt x="142" y="371"/>
                        <a:pt x="108" y="371"/>
                        <a:pt x="73" y="371"/>
                      </a:cubicBezTo>
                      <a:cubicBezTo>
                        <a:pt x="73" y="345"/>
                        <a:pt x="73" y="321"/>
                        <a:pt x="73" y="295"/>
                      </a:cubicBezTo>
                      <a:cubicBezTo>
                        <a:pt x="133" y="295"/>
                        <a:pt x="193" y="295"/>
                        <a:pt x="257" y="295"/>
                      </a:cubicBezTo>
                      <a:cubicBezTo>
                        <a:pt x="257" y="350"/>
                        <a:pt x="257" y="403"/>
                        <a:pt x="257" y="458"/>
                      </a:cubicBezTo>
                      <a:cubicBezTo>
                        <a:pt x="295" y="458"/>
                        <a:pt x="331" y="458"/>
                        <a:pt x="370" y="458"/>
                      </a:cubicBezTo>
                      <a:cubicBezTo>
                        <a:pt x="370" y="435"/>
                        <a:pt x="371" y="411"/>
                        <a:pt x="370" y="388"/>
                      </a:cubicBezTo>
                      <a:cubicBezTo>
                        <a:pt x="369" y="332"/>
                        <a:pt x="383" y="283"/>
                        <a:pt x="423" y="242"/>
                      </a:cubicBezTo>
                      <a:cubicBezTo>
                        <a:pt x="429" y="236"/>
                        <a:pt x="431" y="224"/>
                        <a:pt x="429" y="215"/>
                      </a:cubicBezTo>
                      <a:cubicBezTo>
                        <a:pt x="423" y="159"/>
                        <a:pt x="399" y="110"/>
                        <a:pt x="359" y="70"/>
                      </a:cubicBezTo>
                      <a:cubicBezTo>
                        <a:pt x="356" y="67"/>
                        <a:pt x="353" y="62"/>
                        <a:pt x="348" y="57"/>
                      </a:cubicBezTo>
                      <a:cubicBezTo>
                        <a:pt x="365" y="38"/>
                        <a:pt x="381" y="20"/>
                        <a:pt x="397" y="1"/>
                      </a:cubicBezTo>
                      <a:cubicBezTo>
                        <a:pt x="447" y="39"/>
                        <a:pt x="474" y="87"/>
                        <a:pt x="507" y="190"/>
                      </a:cubicBezTo>
                      <a:cubicBezTo>
                        <a:pt x="535" y="190"/>
                        <a:pt x="564" y="190"/>
                        <a:pt x="595" y="190"/>
                      </a:cubicBezTo>
                      <a:cubicBezTo>
                        <a:pt x="610" y="117"/>
                        <a:pt x="643" y="52"/>
                        <a:pt x="703" y="0"/>
                      </a:cubicBezTo>
                      <a:cubicBezTo>
                        <a:pt x="719" y="19"/>
                        <a:pt x="736" y="38"/>
                        <a:pt x="747" y="51"/>
                      </a:cubicBezTo>
                      <a:cubicBezTo>
                        <a:pt x="724" y="93"/>
                        <a:pt x="701" y="131"/>
                        <a:pt x="682" y="170"/>
                      </a:cubicBezTo>
                      <a:cubicBezTo>
                        <a:pt x="674" y="185"/>
                        <a:pt x="672" y="204"/>
                        <a:pt x="670" y="222"/>
                      </a:cubicBezTo>
                      <a:cubicBezTo>
                        <a:pt x="669" y="229"/>
                        <a:pt x="674" y="239"/>
                        <a:pt x="679" y="244"/>
                      </a:cubicBezTo>
                      <a:cubicBezTo>
                        <a:pt x="716" y="282"/>
                        <a:pt x="730" y="328"/>
                        <a:pt x="730" y="380"/>
                      </a:cubicBezTo>
                      <a:cubicBezTo>
                        <a:pt x="730" y="405"/>
                        <a:pt x="730" y="431"/>
                        <a:pt x="730" y="458"/>
                      </a:cubicBezTo>
                      <a:cubicBezTo>
                        <a:pt x="769" y="458"/>
                        <a:pt x="805" y="458"/>
                        <a:pt x="844" y="458"/>
                      </a:cubicBezTo>
                      <a:cubicBezTo>
                        <a:pt x="844" y="403"/>
                        <a:pt x="844" y="350"/>
                        <a:pt x="844" y="295"/>
                      </a:cubicBezTo>
                      <a:cubicBezTo>
                        <a:pt x="906" y="295"/>
                        <a:pt x="966" y="295"/>
                        <a:pt x="1028" y="295"/>
                      </a:cubicBezTo>
                      <a:close/>
                      <a:moveTo>
                        <a:pt x="511" y="785"/>
                      </a:moveTo>
                      <a:cubicBezTo>
                        <a:pt x="531" y="785"/>
                        <a:pt x="548" y="786"/>
                        <a:pt x="565" y="784"/>
                      </a:cubicBezTo>
                      <a:cubicBezTo>
                        <a:pt x="584" y="783"/>
                        <a:pt x="590" y="789"/>
                        <a:pt x="590" y="809"/>
                      </a:cubicBezTo>
                      <a:cubicBezTo>
                        <a:pt x="589" y="875"/>
                        <a:pt x="590" y="942"/>
                        <a:pt x="590" y="1009"/>
                      </a:cubicBezTo>
                      <a:cubicBezTo>
                        <a:pt x="590" y="1027"/>
                        <a:pt x="590" y="1046"/>
                        <a:pt x="590" y="1068"/>
                      </a:cubicBezTo>
                      <a:cubicBezTo>
                        <a:pt x="603" y="1063"/>
                        <a:pt x="613" y="1061"/>
                        <a:pt x="622" y="1057"/>
                      </a:cubicBezTo>
                      <a:cubicBezTo>
                        <a:pt x="682" y="1027"/>
                        <a:pt x="717" y="977"/>
                        <a:pt x="718" y="911"/>
                      </a:cubicBezTo>
                      <a:cubicBezTo>
                        <a:pt x="721" y="788"/>
                        <a:pt x="719" y="666"/>
                        <a:pt x="719" y="544"/>
                      </a:cubicBezTo>
                      <a:cubicBezTo>
                        <a:pt x="719" y="542"/>
                        <a:pt x="717" y="541"/>
                        <a:pt x="716" y="539"/>
                      </a:cubicBezTo>
                      <a:cubicBezTo>
                        <a:pt x="605" y="539"/>
                        <a:pt x="494" y="539"/>
                        <a:pt x="382" y="539"/>
                      </a:cubicBezTo>
                      <a:cubicBezTo>
                        <a:pt x="382" y="667"/>
                        <a:pt x="381" y="792"/>
                        <a:pt x="383" y="918"/>
                      </a:cubicBezTo>
                      <a:cubicBezTo>
                        <a:pt x="383" y="941"/>
                        <a:pt x="392" y="965"/>
                        <a:pt x="403" y="986"/>
                      </a:cubicBezTo>
                      <a:cubicBezTo>
                        <a:pt x="425" y="1028"/>
                        <a:pt x="460" y="1056"/>
                        <a:pt x="511" y="1067"/>
                      </a:cubicBezTo>
                      <a:cubicBezTo>
                        <a:pt x="511" y="972"/>
                        <a:pt x="511" y="881"/>
                        <a:pt x="511" y="785"/>
                      </a:cubicBezTo>
                      <a:close/>
                      <a:moveTo>
                        <a:pt x="451" y="458"/>
                      </a:moveTo>
                      <a:cubicBezTo>
                        <a:pt x="517" y="458"/>
                        <a:pt x="583" y="458"/>
                        <a:pt x="652" y="458"/>
                      </a:cubicBezTo>
                      <a:cubicBezTo>
                        <a:pt x="652" y="429"/>
                        <a:pt x="653" y="402"/>
                        <a:pt x="652" y="375"/>
                      </a:cubicBezTo>
                      <a:cubicBezTo>
                        <a:pt x="652" y="366"/>
                        <a:pt x="651" y="358"/>
                        <a:pt x="649" y="349"/>
                      </a:cubicBezTo>
                      <a:cubicBezTo>
                        <a:pt x="640" y="301"/>
                        <a:pt x="600" y="268"/>
                        <a:pt x="552" y="267"/>
                      </a:cubicBezTo>
                      <a:cubicBezTo>
                        <a:pt x="502" y="267"/>
                        <a:pt x="458" y="300"/>
                        <a:pt x="452" y="350"/>
                      </a:cubicBezTo>
                      <a:cubicBezTo>
                        <a:pt x="447" y="385"/>
                        <a:pt x="451" y="421"/>
                        <a:pt x="451" y="4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11"/>
                <p:cNvSpPr/>
                <p:nvPr/>
              </p:nvSpPr>
              <p:spPr>
                <a:xfrm>
                  <a:off x="4187826" y="4725988"/>
                  <a:ext cx="1266825" cy="15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1910" extrusionOk="0">
                      <a:moveTo>
                        <a:pt x="1487" y="137"/>
                      </a:moveTo>
                      <a:cubicBezTo>
                        <a:pt x="1017" y="137"/>
                        <a:pt x="550" y="137"/>
                        <a:pt x="80" y="137"/>
                      </a:cubicBezTo>
                      <a:cubicBezTo>
                        <a:pt x="80" y="700"/>
                        <a:pt x="80" y="1264"/>
                        <a:pt x="80" y="1830"/>
                      </a:cubicBezTo>
                      <a:cubicBezTo>
                        <a:pt x="546" y="1830"/>
                        <a:pt x="1014" y="1830"/>
                        <a:pt x="1485" y="1830"/>
                      </a:cubicBezTo>
                      <a:cubicBezTo>
                        <a:pt x="1485" y="1824"/>
                        <a:pt x="1485" y="1818"/>
                        <a:pt x="1485" y="1811"/>
                      </a:cubicBezTo>
                      <a:cubicBezTo>
                        <a:pt x="1485" y="1737"/>
                        <a:pt x="1485" y="1664"/>
                        <a:pt x="1485" y="1590"/>
                      </a:cubicBezTo>
                      <a:cubicBezTo>
                        <a:pt x="1485" y="1583"/>
                        <a:pt x="1485" y="1576"/>
                        <a:pt x="1486" y="1569"/>
                      </a:cubicBezTo>
                      <a:cubicBezTo>
                        <a:pt x="1491" y="1552"/>
                        <a:pt x="1502" y="1541"/>
                        <a:pt x="1520" y="1540"/>
                      </a:cubicBezTo>
                      <a:cubicBezTo>
                        <a:pt x="1538" y="1538"/>
                        <a:pt x="1554" y="1548"/>
                        <a:pt x="1559" y="1565"/>
                      </a:cubicBezTo>
                      <a:cubicBezTo>
                        <a:pt x="1561" y="1573"/>
                        <a:pt x="1562" y="1582"/>
                        <a:pt x="1562" y="1590"/>
                      </a:cubicBezTo>
                      <a:cubicBezTo>
                        <a:pt x="1562" y="1679"/>
                        <a:pt x="1562" y="1768"/>
                        <a:pt x="1562" y="1857"/>
                      </a:cubicBezTo>
                      <a:cubicBezTo>
                        <a:pt x="1562" y="1897"/>
                        <a:pt x="1549" y="1910"/>
                        <a:pt x="1508" y="1910"/>
                      </a:cubicBezTo>
                      <a:cubicBezTo>
                        <a:pt x="1023" y="1909"/>
                        <a:pt x="537" y="1909"/>
                        <a:pt x="52" y="1908"/>
                      </a:cubicBezTo>
                      <a:cubicBezTo>
                        <a:pt x="27" y="1908"/>
                        <a:pt x="9" y="1901"/>
                        <a:pt x="0" y="1878"/>
                      </a:cubicBezTo>
                      <a:cubicBezTo>
                        <a:pt x="0" y="1454"/>
                        <a:pt x="0" y="1031"/>
                        <a:pt x="0" y="608"/>
                      </a:cubicBezTo>
                      <a:cubicBezTo>
                        <a:pt x="0" y="596"/>
                        <a:pt x="2" y="584"/>
                        <a:pt x="2" y="572"/>
                      </a:cubicBezTo>
                      <a:cubicBezTo>
                        <a:pt x="2" y="418"/>
                        <a:pt x="2" y="265"/>
                        <a:pt x="3" y="112"/>
                      </a:cubicBezTo>
                      <a:cubicBezTo>
                        <a:pt x="3" y="69"/>
                        <a:pt x="14" y="57"/>
                        <a:pt x="56" y="57"/>
                      </a:cubicBezTo>
                      <a:cubicBezTo>
                        <a:pt x="541" y="58"/>
                        <a:pt x="1026" y="59"/>
                        <a:pt x="1511" y="59"/>
                      </a:cubicBezTo>
                      <a:cubicBezTo>
                        <a:pt x="1552" y="59"/>
                        <a:pt x="1564" y="72"/>
                        <a:pt x="1564" y="113"/>
                      </a:cubicBezTo>
                      <a:cubicBezTo>
                        <a:pt x="1564" y="387"/>
                        <a:pt x="1563" y="0"/>
                        <a:pt x="1563" y="403"/>
                      </a:cubicBezTo>
                      <a:cubicBezTo>
                        <a:pt x="1563" y="409"/>
                        <a:pt x="1563" y="415"/>
                        <a:pt x="1562" y="421"/>
                      </a:cubicBezTo>
                      <a:cubicBezTo>
                        <a:pt x="1559" y="444"/>
                        <a:pt x="1544" y="458"/>
                        <a:pt x="1522" y="457"/>
                      </a:cubicBezTo>
                      <a:cubicBezTo>
                        <a:pt x="1501" y="456"/>
                        <a:pt x="1486" y="441"/>
                        <a:pt x="1486" y="418"/>
                      </a:cubicBezTo>
                      <a:cubicBezTo>
                        <a:pt x="1485" y="375"/>
                        <a:pt x="1485" y="333"/>
                        <a:pt x="1485" y="290"/>
                      </a:cubicBezTo>
                      <a:lnTo>
                        <a:pt x="1487" y="1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11"/>
                <p:cNvSpPr/>
                <p:nvPr/>
              </p:nvSpPr>
              <p:spPr>
                <a:xfrm>
                  <a:off x="4651376" y="5268913"/>
                  <a:ext cx="347663" cy="6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78" extrusionOk="0">
                      <a:moveTo>
                        <a:pt x="320" y="78"/>
                      </a:moveTo>
                      <a:cubicBezTo>
                        <a:pt x="233" y="78"/>
                        <a:pt x="146" y="78"/>
                        <a:pt x="59" y="78"/>
                      </a:cubicBezTo>
                      <a:cubicBezTo>
                        <a:pt x="53" y="78"/>
                        <a:pt x="47" y="78"/>
                        <a:pt x="42" y="78"/>
                      </a:cubicBezTo>
                      <a:cubicBezTo>
                        <a:pt x="17" y="75"/>
                        <a:pt x="0" y="59"/>
                        <a:pt x="2" y="37"/>
                      </a:cubicBezTo>
                      <a:cubicBezTo>
                        <a:pt x="3" y="15"/>
                        <a:pt x="18" y="1"/>
                        <a:pt x="44" y="1"/>
                      </a:cubicBezTo>
                      <a:cubicBezTo>
                        <a:pt x="228" y="0"/>
                        <a:pt x="135" y="0"/>
                        <a:pt x="320" y="1"/>
                      </a:cubicBezTo>
                      <a:cubicBezTo>
                        <a:pt x="347" y="1"/>
                        <a:pt x="363" y="16"/>
                        <a:pt x="363" y="40"/>
                      </a:cubicBezTo>
                      <a:cubicBezTo>
                        <a:pt x="362" y="63"/>
                        <a:pt x="345" y="78"/>
                        <a:pt x="316" y="78"/>
                      </a:cubicBezTo>
                      <a:cubicBezTo>
                        <a:pt x="234" y="78"/>
                        <a:pt x="429" y="78"/>
                        <a:pt x="347" y="78"/>
                      </a:cubicBezTo>
                      <a:cubicBezTo>
                        <a:pt x="338" y="78"/>
                        <a:pt x="329" y="78"/>
                        <a:pt x="320" y="7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11"/>
                <p:cNvSpPr/>
                <p:nvPr/>
              </p:nvSpPr>
              <p:spPr>
                <a:xfrm>
                  <a:off x="4651376" y="5473701"/>
                  <a:ext cx="334963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78" extrusionOk="0">
                      <a:moveTo>
                        <a:pt x="322" y="1"/>
                      </a:moveTo>
                      <a:cubicBezTo>
                        <a:pt x="413" y="1"/>
                        <a:pt x="225" y="0"/>
                        <a:pt x="316" y="1"/>
                      </a:cubicBezTo>
                      <a:cubicBezTo>
                        <a:pt x="345" y="1"/>
                        <a:pt x="362" y="15"/>
                        <a:pt x="362" y="39"/>
                      </a:cubicBezTo>
                      <a:cubicBezTo>
                        <a:pt x="362" y="57"/>
                        <a:pt x="351" y="71"/>
                        <a:pt x="333" y="75"/>
                      </a:cubicBezTo>
                      <a:cubicBezTo>
                        <a:pt x="324" y="77"/>
                        <a:pt x="315" y="78"/>
                        <a:pt x="306" y="78"/>
                      </a:cubicBezTo>
                      <a:cubicBezTo>
                        <a:pt x="130" y="78"/>
                        <a:pt x="231" y="78"/>
                        <a:pt x="55" y="78"/>
                      </a:cubicBezTo>
                      <a:cubicBezTo>
                        <a:pt x="46" y="78"/>
                        <a:pt x="37" y="77"/>
                        <a:pt x="28" y="75"/>
                      </a:cubicBezTo>
                      <a:cubicBezTo>
                        <a:pt x="11" y="71"/>
                        <a:pt x="0" y="55"/>
                        <a:pt x="0" y="38"/>
                      </a:cubicBezTo>
                      <a:cubicBezTo>
                        <a:pt x="1" y="20"/>
                        <a:pt x="13" y="5"/>
                        <a:pt x="30" y="2"/>
                      </a:cubicBezTo>
                      <a:cubicBezTo>
                        <a:pt x="39" y="0"/>
                        <a:pt x="48" y="0"/>
                        <a:pt x="57" y="0"/>
                      </a:cubicBezTo>
                      <a:cubicBezTo>
                        <a:pt x="145" y="0"/>
                        <a:pt x="234" y="0"/>
                        <a:pt x="322" y="0"/>
                      </a:cubicBezTo>
                      <a:cubicBezTo>
                        <a:pt x="322" y="0"/>
                        <a:pt x="322" y="0"/>
                        <a:pt x="3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11"/>
                <p:cNvSpPr/>
                <p:nvPr/>
              </p:nvSpPr>
              <p:spPr>
                <a:xfrm>
                  <a:off x="4651376" y="5062538"/>
                  <a:ext cx="334963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78" extrusionOk="0">
                      <a:moveTo>
                        <a:pt x="322" y="0"/>
                      </a:moveTo>
                      <a:cubicBezTo>
                        <a:pt x="413" y="0"/>
                        <a:pt x="225" y="0"/>
                        <a:pt x="316" y="0"/>
                      </a:cubicBezTo>
                      <a:cubicBezTo>
                        <a:pt x="343" y="0"/>
                        <a:pt x="358" y="12"/>
                        <a:pt x="361" y="33"/>
                      </a:cubicBezTo>
                      <a:cubicBezTo>
                        <a:pt x="364" y="58"/>
                        <a:pt x="348" y="76"/>
                        <a:pt x="320" y="78"/>
                      </a:cubicBezTo>
                      <a:cubicBezTo>
                        <a:pt x="299" y="78"/>
                        <a:pt x="279" y="78"/>
                        <a:pt x="258" y="78"/>
                      </a:cubicBezTo>
                      <a:cubicBezTo>
                        <a:pt x="97" y="78"/>
                        <a:pt x="214" y="78"/>
                        <a:pt x="53" y="78"/>
                      </a:cubicBezTo>
                      <a:cubicBezTo>
                        <a:pt x="49" y="78"/>
                        <a:pt x="45" y="78"/>
                        <a:pt x="42" y="78"/>
                      </a:cubicBezTo>
                      <a:cubicBezTo>
                        <a:pt x="16" y="76"/>
                        <a:pt x="0" y="60"/>
                        <a:pt x="0" y="38"/>
                      </a:cubicBezTo>
                      <a:cubicBezTo>
                        <a:pt x="1" y="16"/>
                        <a:pt x="18" y="1"/>
                        <a:pt x="43" y="1"/>
                      </a:cubicBezTo>
                      <a:cubicBezTo>
                        <a:pt x="121" y="0"/>
                        <a:pt x="199" y="0"/>
                        <a:pt x="277" y="0"/>
                      </a:cubicBezTo>
                      <a:cubicBezTo>
                        <a:pt x="292" y="0"/>
                        <a:pt x="307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11"/>
                <p:cNvSpPr/>
                <p:nvPr/>
              </p:nvSpPr>
              <p:spPr>
                <a:xfrm>
                  <a:off x="4387851" y="5002213"/>
                  <a:ext cx="236538" cy="18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231" extrusionOk="0">
                      <a:moveTo>
                        <a:pt x="107" y="132"/>
                      </a:moveTo>
                      <a:cubicBezTo>
                        <a:pt x="144" y="94"/>
                        <a:pt x="179" y="59"/>
                        <a:pt x="214" y="24"/>
                      </a:cubicBezTo>
                      <a:cubicBezTo>
                        <a:pt x="220" y="19"/>
                        <a:pt x="226" y="14"/>
                        <a:pt x="232" y="10"/>
                      </a:cubicBezTo>
                      <a:cubicBezTo>
                        <a:pt x="248" y="0"/>
                        <a:pt x="268" y="3"/>
                        <a:pt x="280" y="16"/>
                      </a:cubicBezTo>
                      <a:cubicBezTo>
                        <a:pt x="291" y="28"/>
                        <a:pt x="293" y="48"/>
                        <a:pt x="283" y="62"/>
                      </a:cubicBezTo>
                      <a:cubicBezTo>
                        <a:pt x="280" y="68"/>
                        <a:pt x="276" y="72"/>
                        <a:pt x="271" y="77"/>
                      </a:cubicBezTo>
                      <a:cubicBezTo>
                        <a:pt x="229" y="119"/>
                        <a:pt x="186" y="162"/>
                        <a:pt x="144" y="204"/>
                      </a:cubicBezTo>
                      <a:cubicBezTo>
                        <a:pt x="117" y="231"/>
                        <a:pt x="98" y="231"/>
                        <a:pt x="71" y="205"/>
                      </a:cubicBezTo>
                      <a:cubicBezTo>
                        <a:pt x="55" y="188"/>
                        <a:pt x="38" y="171"/>
                        <a:pt x="21" y="154"/>
                      </a:cubicBezTo>
                      <a:cubicBezTo>
                        <a:pt x="2" y="134"/>
                        <a:pt x="0" y="112"/>
                        <a:pt x="17" y="96"/>
                      </a:cubicBezTo>
                      <a:cubicBezTo>
                        <a:pt x="33" y="78"/>
                        <a:pt x="55" y="80"/>
                        <a:pt x="76" y="100"/>
                      </a:cubicBezTo>
                      <a:cubicBezTo>
                        <a:pt x="86" y="110"/>
                        <a:pt x="96" y="120"/>
                        <a:pt x="107" y="13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11"/>
                <p:cNvSpPr/>
                <p:nvPr/>
              </p:nvSpPr>
              <p:spPr>
                <a:xfrm>
                  <a:off x="4387851" y="5210176"/>
                  <a:ext cx="241300" cy="18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27" extrusionOk="0">
                      <a:moveTo>
                        <a:pt x="108" y="127"/>
                      </a:moveTo>
                      <a:cubicBezTo>
                        <a:pt x="145" y="90"/>
                        <a:pt x="181" y="53"/>
                        <a:pt x="217" y="18"/>
                      </a:cubicBezTo>
                      <a:cubicBezTo>
                        <a:pt x="227" y="9"/>
                        <a:pt x="242" y="1"/>
                        <a:pt x="254" y="1"/>
                      </a:cubicBezTo>
                      <a:cubicBezTo>
                        <a:pt x="283" y="0"/>
                        <a:pt x="299" y="34"/>
                        <a:pt x="283" y="58"/>
                      </a:cubicBezTo>
                      <a:cubicBezTo>
                        <a:pt x="280" y="63"/>
                        <a:pt x="276" y="68"/>
                        <a:pt x="272" y="72"/>
                      </a:cubicBezTo>
                      <a:cubicBezTo>
                        <a:pt x="229" y="115"/>
                        <a:pt x="186" y="158"/>
                        <a:pt x="142" y="202"/>
                      </a:cubicBezTo>
                      <a:cubicBezTo>
                        <a:pt x="117" y="227"/>
                        <a:pt x="98" y="227"/>
                        <a:pt x="73" y="202"/>
                      </a:cubicBezTo>
                      <a:cubicBezTo>
                        <a:pt x="56" y="185"/>
                        <a:pt x="40" y="169"/>
                        <a:pt x="24" y="152"/>
                      </a:cubicBezTo>
                      <a:cubicBezTo>
                        <a:pt x="2" y="131"/>
                        <a:pt x="0" y="109"/>
                        <a:pt x="17" y="91"/>
                      </a:cubicBezTo>
                      <a:cubicBezTo>
                        <a:pt x="33" y="74"/>
                        <a:pt x="56" y="76"/>
                        <a:pt x="78" y="97"/>
                      </a:cubicBezTo>
                      <a:cubicBezTo>
                        <a:pt x="87" y="107"/>
                        <a:pt x="97" y="116"/>
                        <a:pt x="108" y="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11"/>
                <p:cNvSpPr/>
                <p:nvPr/>
              </p:nvSpPr>
              <p:spPr>
                <a:xfrm>
                  <a:off x="4387851" y="5413376"/>
                  <a:ext cx="241300" cy="18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29" extrusionOk="0">
                      <a:moveTo>
                        <a:pt x="105" y="132"/>
                      </a:moveTo>
                      <a:cubicBezTo>
                        <a:pt x="144" y="93"/>
                        <a:pt x="180" y="56"/>
                        <a:pt x="217" y="20"/>
                      </a:cubicBezTo>
                      <a:cubicBezTo>
                        <a:pt x="226" y="12"/>
                        <a:pt x="238" y="4"/>
                        <a:pt x="250" y="3"/>
                      </a:cubicBezTo>
                      <a:cubicBezTo>
                        <a:pt x="278" y="0"/>
                        <a:pt x="298" y="33"/>
                        <a:pt x="284" y="59"/>
                      </a:cubicBezTo>
                      <a:cubicBezTo>
                        <a:pt x="280" y="65"/>
                        <a:pt x="276" y="70"/>
                        <a:pt x="271" y="75"/>
                      </a:cubicBezTo>
                      <a:cubicBezTo>
                        <a:pt x="227" y="119"/>
                        <a:pt x="184" y="162"/>
                        <a:pt x="141" y="205"/>
                      </a:cubicBezTo>
                      <a:cubicBezTo>
                        <a:pt x="116" y="229"/>
                        <a:pt x="97" y="229"/>
                        <a:pt x="73" y="205"/>
                      </a:cubicBezTo>
                      <a:cubicBezTo>
                        <a:pt x="55" y="188"/>
                        <a:pt x="37" y="170"/>
                        <a:pt x="19" y="152"/>
                      </a:cubicBezTo>
                      <a:cubicBezTo>
                        <a:pt x="1" y="132"/>
                        <a:pt x="0" y="110"/>
                        <a:pt x="16" y="94"/>
                      </a:cubicBezTo>
                      <a:cubicBezTo>
                        <a:pt x="32" y="78"/>
                        <a:pt x="55" y="79"/>
                        <a:pt x="74" y="98"/>
                      </a:cubicBezTo>
                      <a:cubicBezTo>
                        <a:pt x="85" y="108"/>
                        <a:pt x="94" y="120"/>
                        <a:pt x="105" y="13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11"/>
                <p:cNvSpPr/>
                <p:nvPr/>
              </p:nvSpPr>
              <p:spPr>
                <a:xfrm>
                  <a:off x="4651376" y="5686426"/>
                  <a:ext cx="347663" cy="6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77" extrusionOk="0">
                      <a:moveTo>
                        <a:pt x="320" y="77"/>
                      </a:moveTo>
                      <a:cubicBezTo>
                        <a:pt x="233" y="77"/>
                        <a:pt x="146" y="77"/>
                        <a:pt x="59" y="77"/>
                      </a:cubicBezTo>
                      <a:cubicBezTo>
                        <a:pt x="53" y="77"/>
                        <a:pt x="47" y="77"/>
                        <a:pt x="42" y="77"/>
                      </a:cubicBezTo>
                      <a:cubicBezTo>
                        <a:pt x="17" y="75"/>
                        <a:pt x="0" y="58"/>
                        <a:pt x="2" y="36"/>
                      </a:cubicBezTo>
                      <a:cubicBezTo>
                        <a:pt x="3" y="15"/>
                        <a:pt x="18" y="0"/>
                        <a:pt x="44" y="0"/>
                      </a:cubicBezTo>
                      <a:cubicBezTo>
                        <a:pt x="228" y="0"/>
                        <a:pt x="135" y="0"/>
                        <a:pt x="320" y="0"/>
                      </a:cubicBezTo>
                      <a:cubicBezTo>
                        <a:pt x="347" y="0"/>
                        <a:pt x="363" y="16"/>
                        <a:pt x="363" y="39"/>
                      </a:cubicBezTo>
                      <a:cubicBezTo>
                        <a:pt x="362" y="63"/>
                        <a:pt x="345" y="77"/>
                        <a:pt x="316" y="77"/>
                      </a:cubicBezTo>
                      <a:cubicBezTo>
                        <a:pt x="234" y="77"/>
                        <a:pt x="429" y="77"/>
                        <a:pt x="347" y="77"/>
                      </a:cubicBezTo>
                      <a:cubicBezTo>
                        <a:pt x="338" y="77"/>
                        <a:pt x="329" y="77"/>
                        <a:pt x="320" y="7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4651376" y="5892801"/>
                  <a:ext cx="334963" cy="6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77" extrusionOk="0">
                      <a:moveTo>
                        <a:pt x="322" y="0"/>
                      </a:moveTo>
                      <a:cubicBezTo>
                        <a:pt x="413" y="0"/>
                        <a:pt x="225" y="0"/>
                        <a:pt x="316" y="0"/>
                      </a:cubicBezTo>
                      <a:cubicBezTo>
                        <a:pt x="345" y="0"/>
                        <a:pt x="362" y="14"/>
                        <a:pt x="362" y="38"/>
                      </a:cubicBezTo>
                      <a:cubicBezTo>
                        <a:pt x="362" y="56"/>
                        <a:pt x="351" y="71"/>
                        <a:pt x="333" y="75"/>
                      </a:cubicBezTo>
                      <a:cubicBezTo>
                        <a:pt x="324" y="76"/>
                        <a:pt x="315" y="77"/>
                        <a:pt x="306" y="77"/>
                      </a:cubicBezTo>
                      <a:cubicBezTo>
                        <a:pt x="130" y="77"/>
                        <a:pt x="231" y="77"/>
                        <a:pt x="55" y="77"/>
                      </a:cubicBezTo>
                      <a:cubicBezTo>
                        <a:pt x="46" y="77"/>
                        <a:pt x="37" y="77"/>
                        <a:pt x="28" y="74"/>
                      </a:cubicBezTo>
                      <a:cubicBezTo>
                        <a:pt x="11" y="70"/>
                        <a:pt x="0" y="55"/>
                        <a:pt x="0" y="37"/>
                      </a:cubicBezTo>
                      <a:cubicBezTo>
                        <a:pt x="1" y="20"/>
                        <a:pt x="13" y="5"/>
                        <a:pt x="30" y="1"/>
                      </a:cubicBezTo>
                      <a:cubicBezTo>
                        <a:pt x="39" y="0"/>
                        <a:pt x="48" y="0"/>
                        <a:pt x="57" y="0"/>
                      </a:cubicBezTo>
                      <a:cubicBezTo>
                        <a:pt x="145" y="0"/>
                        <a:pt x="234" y="0"/>
                        <a:pt x="322" y="0"/>
                      </a:cubicBezTo>
                      <a:cubicBezTo>
                        <a:pt x="322" y="0"/>
                        <a:pt x="322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4387851" y="5629276"/>
                  <a:ext cx="241300" cy="182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27" extrusionOk="0">
                      <a:moveTo>
                        <a:pt x="108" y="128"/>
                      </a:moveTo>
                      <a:cubicBezTo>
                        <a:pt x="145" y="90"/>
                        <a:pt x="181" y="53"/>
                        <a:pt x="217" y="18"/>
                      </a:cubicBezTo>
                      <a:cubicBezTo>
                        <a:pt x="227" y="9"/>
                        <a:pt x="242" y="1"/>
                        <a:pt x="254" y="1"/>
                      </a:cubicBezTo>
                      <a:cubicBezTo>
                        <a:pt x="283" y="0"/>
                        <a:pt x="299" y="34"/>
                        <a:pt x="283" y="59"/>
                      </a:cubicBezTo>
                      <a:cubicBezTo>
                        <a:pt x="280" y="64"/>
                        <a:pt x="276" y="68"/>
                        <a:pt x="272" y="72"/>
                      </a:cubicBezTo>
                      <a:cubicBezTo>
                        <a:pt x="229" y="115"/>
                        <a:pt x="186" y="159"/>
                        <a:pt x="142" y="202"/>
                      </a:cubicBezTo>
                      <a:cubicBezTo>
                        <a:pt x="117" y="227"/>
                        <a:pt x="98" y="227"/>
                        <a:pt x="73" y="202"/>
                      </a:cubicBezTo>
                      <a:cubicBezTo>
                        <a:pt x="56" y="186"/>
                        <a:pt x="40" y="169"/>
                        <a:pt x="24" y="153"/>
                      </a:cubicBezTo>
                      <a:cubicBezTo>
                        <a:pt x="2" y="131"/>
                        <a:pt x="0" y="109"/>
                        <a:pt x="17" y="92"/>
                      </a:cubicBezTo>
                      <a:cubicBezTo>
                        <a:pt x="33" y="75"/>
                        <a:pt x="56" y="77"/>
                        <a:pt x="78" y="98"/>
                      </a:cubicBezTo>
                      <a:cubicBezTo>
                        <a:pt x="87" y="107"/>
                        <a:pt x="97" y="117"/>
                        <a:pt x="108" y="12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4387851" y="5832476"/>
                  <a:ext cx="241300" cy="18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29" extrusionOk="0">
                      <a:moveTo>
                        <a:pt x="105" y="131"/>
                      </a:moveTo>
                      <a:cubicBezTo>
                        <a:pt x="144" y="92"/>
                        <a:pt x="180" y="55"/>
                        <a:pt x="217" y="20"/>
                      </a:cubicBezTo>
                      <a:cubicBezTo>
                        <a:pt x="226" y="11"/>
                        <a:pt x="238" y="4"/>
                        <a:pt x="250" y="3"/>
                      </a:cubicBezTo>
                      <a:cubicBezTo>
                        <a:pt x="278" y="0"/>
                        <a:pt x="298" y="33"/>
                        <a:pt x="284" y="58"/>
                      </a:cubicBezTo>
                      <a:cubicBezTo>
                        <a:pt x="280" y="64"/>
                        <a:pt x="276" y="70"/>
                        <a:pt x="271" y="75"/>
                      </a:cubicBezTo>
                      <a:cubicBezTo>
                        <a:pt x="227" y="118"/>
                        <a:pt x="184" y="161"/>
                        <a:pt x="141" y="204"/>
                      </a:cubicBezTo>
                      <a:cubicBezTo>
                        <a:pt x="116" y="229"/>
                        <a:pt x="97" y="229"/>
                        <a:pt x="73" y="205"/>
                      </a:cubicBezTo>
                      <a:cubicBezTo>
                        <a:pt x="55" y="187"/>
                        <a:pt x="37" y="169"/>
                        <a:pt x="19" y="151"/>
                      </a:cubicBezTo>
                      <a:cubicBezTo>
                        <a:pt x="1" y="132"/>
                        <a:pt x="0" y="109"/>
                        <a:pt x="16" y="93"/>
                      </a:cubicBezTo>
                      <a:cubicBezTo>
                        <a:pt x="32" y="77"/>
                        <a:pt x="55" y="79"/>
                        <a:pt x="74" y="97"/>
                      </a:cubicBezTo>
                      <a:cubicBezTo>
                        <a:pt x="85" y="108"/>
                        <a:pt x="94" y="119"/>
                        <a:pt x="105" y="1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49" name="Google Shape;449;p11"/>
          <p:cNvGrpSpPr/>
          <p:nvPr/>
        </p:nvGrpSpPr>
        <p:grpSpPr>
          <a:xfrm>
            <a:off x="4309775" y="2188798"/>
            <a:ext cx="6378179" cy="847898"/>
            <a:chOff x="5792083" y="2237480"/>
            <a:chExt cx="6378179" cy="847898"/>
          </a:xfrm>
        </p:grpSpPr>
        <p:sp>
          <p:nvSpPr>
            <p:cNvPr id="450" name="Google Shape;450;p11"/>
            <p:cNvSpPr txBox="1"/>
            <p:nvPr/>
          </p:nvSpPr>
          <p:spPr>
            <a:xfrm>
              <a:off x="7587178" y="2461065"/>
              <a:ext cx="45830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2. Deactivating Cyber 2.0</a:t>
              </a:r>
              <a:endParaRPr sz="2800" b="1" i="0" u="none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1" name="Google Shape;451;p11"/>
            <p:cNvGrpSpPr/>
            <p:nvPr/>
          </p:nvGrpSpPr>
          <p:grpSpPr>
            <a:xfrm>
              <a:off x="5792083" y="2237480"/>
              <a:ext cx="1677965" cy="847898"/>
              <a:chOff x="5451044" y="2459576"/>
              <a:chExt cx="1677965" cy="847898"/>
            </a:xfrm>
          </p:grpSpPr>
          <p:sp>
            <p:nvSpPr>
              <p:cNvPr id="452" name="Google Shape;452;p11"/>
              <p:cNvSpPr/>
              <p:nvPr/>
            </p:nvSpPr>
            <p:spPr>
              <a:xfrm>
                <a:off x="5451044" y="2459576"/>
                <a:ext cx="1677965" cy="847898"/>
              </a:xfrm>
              <a:custGeom>
                <a:avLst/>
                <a:gdLst/>
                <a:ahLst/>
                <a:cxnLst/>
                <a:rect l="l" t="t" r="r" b="b"/>
                <a:pathLst>
                  <a:path w="1677965" h="847898" extrusionOk="0">
                    <a:moveTo>
                      <a:pt x="0" y="0"/>
                    </a:moveTo>
                    <a:lnTo>
                      <a:pt x="364554" y="0"/>
                    </a:lnTo>
                    <a:lnTo>
                      <a:pt x="756412" y="0"/>
                    </a:lnTo>
                    <a:lnTo>
                      <a:pt x="1677965" y="0"/>
                    </a:lnTo>
                    <a:lnTo>
                      <a:pt x="1677965" y="847898"/>
                    </a:lnTo>
                    <a:lnTo>
                      <a:pt x="1071253" y="847898"/>
                    </a:lnTo>
                    <a:lnTo>
                      <a:pt x="364554" y="847898"/>
                    </a:lnTo>
                    <a:lnTo>
                      <a:pt x="314841" y="84789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53" name="Google Shape;453;p11"/>
              <p:cNvGrpSpPr/>
              <p:nvPr/>
            </p:nvGrpSpPr>
            <p:grpSpPr>
              <a:xfrm>
                <a:off x="6063947" y="2542874"/>
                <a:ext cx="586234" cy="668639"/>
                <a:chOff x="3941763" y="4522788"/>
                <a:chExt cx="1682750" cy="1919287"/>
              </a:xfrm>
            </p:grpSpPr>
            <p:sp>
              <p:nvSpPr>
                <p:cNvPr id="454" name="Google Shape;454;p11"/>
                <p:cNvSpPr/>
                <p:nvPr/>
              </p:nvSpPr>
              <p:spPr>
                <a:xfrm>
                  <a:off x="4498975" y="5175250"/>
                  <a:ext cx="568325" cy="56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476" extrusionOk="0">
                      <a:moveTo>
                        <a:pt x="365" y="474"/>
                      </a:moveTo>
                      <a:cubicBezTo>
                        <a:pt x="360" y="474"/>
                        <a:pt x="355" y="472"/>
                        <a:pt x="352" y="469"/>
                      </a:cubicBezTo>
                      <a:cubicBezTo>
                        <a:pt x="238" y="354"/>
                        <a:pt x="238" y="354"/>
                        <a:pt x="238" y="354"/>
                      </a:cubicBezTo>
                      <a:cubicBezTo>
                        <a:pt x="123" y="469"/>
                        <a:pt x="123" y="469"/>
                        <a:pt x="123" y="469"/>
                      </a:cubicBezTo>
                      <a:cubicBezTo>
                        <a:pt x="116" y="476"/>
                        <a:pt x="105" y="476"/>
                        <a:pt x="98" y="469"/>
                      </a:cubicBezTo>
                      <a:cubicBezTo>
                        <a:pt x="7" y="378"/>
                        <a:pt x="7" y="378"/>
                        <a:pt x="7" y="378"/>
                      </a:cubicBezTo>
                      <a:cubicBezTo>
                        <a:pt x="0" y="371"/>
                        <a:pt x="0" y="359"/>
                        <a:pt x="7" y="352"/>
                      </a:cubicBezTo>
                      <a:cubicBezTo>
                        <a:pt x="121" y="238"/>
                        <a:pt x="121" y="238"/>
                        <a:pt x="121" y="238"/>
                      </a:cubicBezTo>
                      <a:cubicBezTo>
                        <a:pt x="7" y="124"/>
                        <a:pt x="7" y="124"/>
                        <a:pt x="7" y="124"/>
                      </a:cubicBezTo>
                      <a:cubicBezTo>
                        <a:pt x="0" y="117"/>
                        <a:pt x="0" y="105"/>
                        <a:pt x="7" y="98"/>
                      </a:cubicBezTo>
                      <a:cubicBezTo>
                        <a:pt x="98" y="7"/>
                        <a:pt x="98" y="7"/>
                        <a:pt x="98" y="7"/>
                      </a:cubicBezTo>
                      <a:cubicBezTo>
                        <a:pt x="105" y="0"/>
                        <a:pt x="116" y="0"/>
                        <a:pt x="123" y="7"/>
                      </a:cubicBezTo>
                      <a:cubicBezTo>
                        <a:pt x="238" y="122"/>
                        <a:pt x="238" y="122"/>
                        <a:pt x="238" y="122"/>
                      </a:cubicBezTo>
                      <a:cubicBezTo>
                        <a:pt x="352" y="7"/>
                        <a:pt x="352" y="7"/>
                        <a:pt x="352" y="7"/>
                      </a:cubicBezTo>
                      <a:cubicBezTo>
                        <a:pt x="359" y="0"/>
                        <a:pt x="370" y="0"/>
                        <a:pt x="377" y="7"/>
                      </a:cubicBezTo>
                      <a:cubicBezTo>
                        <a:pt x="468" y="98"/>
                        <a:pt x="468" y="98"/>
                        <a:pt x="468" y="98"/>
                      </a:cubicBezTo>
                      <a:cubicBezTo>
                        <a:pt x="475" y="105"/>
                        <a:pt x="475" y="117"/>
                        <a:pt x="468" y="124"/>
                      </a:cubicBezTo>
                      <a:cubicBezTo>
                        <a:pt x="354" y="238"/>
                        <a:pt x="354" y="238"/>
                        <a:pt x="354" y="238"/>
                      </a:cubicBezTo>
                      <a:cubicBezTo>
                        <a:pt x="468" y="352"/>
                        <a:pt x="468" y="352"/>
                        <a:pt x="468" y="352"/>
                      </a:cubicBezTo>
                      <a:cubicBezTo>
                        <a:pt x="475" y="359"/>
                        <a:pt x="475" y="371"/>
                        <a:pt x="468" y="378"/>
                      </a:cubicBezTo>
                      <a:cubicBezTo>
                        <a:pt x="377" y="469"/>
                        <a:pt x="377" y="469"/>
                        <a:pt x="377" y="469"/>
                      </a:cubicBezTo>
                      <a:cubicBezTo>
                        <a:pt x="374" y="472"/>
                        <a:pt x="369" y="474"/>
                        <a:pt x="365" y="474"/>
                      </a:cubicBezTo>
                      <a:moveTo>
                        <a:pt x="238" y="311"/>
                      </a:moveTo>
                      <a:cubicBezTo>
                        <a:pt x="242" y="311"/>
                        <a:pt x="247" y="312"/>
                        <a:pt x="250" y="316"/>
                      </a:cubicBezTo>
                      <a:cubicBezTo>
                        <a:pt x="365" y="430"/>
                        <a:pt x="365" y="430"/>
                        <a:pt x="365" y="430"/>
                      </a:cubicBezTo>
                      <a:cubicBezTo>
                        <a:pt x="430" y="365"/>
                        <a:pt x="430" y="365"/>
                        <a:pt x="430" y="365"/>
                      </a:cubicBezTo>
                      <a:cubicBezTo>
                        <a:pt x="315" y="251"/>
                        <a:pt x="315" y="251"/>
                        <a:pt x="315" y="251"/>
                      </a:cubicBezTo>
                      <a:cubicBezTo>
                        <a:pt x="308" y="244"/>
                        <a:pt x="308" y="232"/>
                        <a:pt x="315" y="225"/>
                      </a:cubicBezTo>
                      <a:cubicBezTo>
                        <a:pt x="430" y="111"/>
                        <a:pt x="430" y="111"/>
                        <a:pt x="430" y="111"/>
                      </a:cubicBezTo>
                      <a:cubicBezTo>
                        <a:pt x="365" y="46"/>
                        <a:pt x="365" y="46"/>
                        <a:pt x="365" y="46"/>
                      </a:cubicBezTo>
                      <a:cubicBezTo>
                        <a:pt x="250" y="160"/>
                        <a:pt x="250" y="160"/>
                        <a:pt x="250" y="160"/>
                      </a:cubicBezTo>
                      <a:cubicBezTo>
                        <a:pt x="243" y="167"/>
                        <a:pt x="232" y="167"/>
                        <a:pt x="225" y="160"/>
                      </a:cubicBezTo>
                      <a:cubicBezTo>
                        <a:pt x="110" y="46"/>
                        <a:pt x="110" y="46"/>
                        <a:pt x="110" y="46"/>
                      </a:cubicBezTo>
                      <a:cubicBezTo>
                        <a:pt x="45" y="111"/>
                        <a:pt x="45" y="111"/>
                        <a:pt x="45" y="111"/>
                      </a:cubicBezTo>
                      <a:cubicBezTo>
                        <a:pt x="160" y="225"/>
                        <a:pt x="160" y="225"/>
                        <a:pt x="160" y="225"/>
                      </a:cubicBezTo>
                      <a:cubicBezTo>
                        <a:pt x="167" y="232"/>
                        <a:pt x="167" y="244"/>
                        <a:pt x="160" y="251"/>
                      </a:cubicBezTo>
                      <a:cubicBezTo>
                        <a:pt x="45" y="365"/>
                        <a:pt x="45" y="365"/>
                        <a:pt x="45" y="365"/>
                      </a:cubicBezTo>
                      <a:cubicBezTo>
                        <a:pt x="110" y="430"/>
                        <a:pt x="110" y="430"/>
                        <a:pt x="110" y="430"/>
                      </a:cubicBezTo>
                      <a:cubicBezTo>
                        <a:pt x="225" y="316"/>
                        <a:pt x="225" y="316"/>
                        <a:pt x="225" y="316"/>
                      </a:cubicBezTo>
                      <a:cubicBezTo>
                        <a:pt x="228" y="312"/>
                        <a:pt x="233" y="311"/>
                        <a:pt x="238" y="311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5" name="Google Shape;455;p11"/>
                <p:cNvSpPr/>
                <p:nvPr/>
              </p:nvSpPr>
              <p:spPr>
                <a:xfrm>
                  <a:off x="4751388" y="5111750"/>
                  <a:ext cx="42863" cy="4286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Google Shape;456;p11"/>
                <p:cNvSpPr/>
                <p:nvPr/>
              </p:nvSpPr>
              <p:spPr>
                <a:xfrm>
                  <a:off x="4751388" y="5743575"/>
                  <a:ext cx="42863" cy="4286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7" name="Google Shape;457;p11"/>
                <p:cNvSpPr/>
                <p:nvPr/>
              </p:nvSpPr>
              <p:spPr>
                <a:xfrm>
                  <a:off x="4479925" y="5437188"/>
                  <a:ext cx="42863" cy="4286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8" name="Google Shape;458;p11"/>
                <p:cNvSpPr/>
                <p:nvPr/>
              </p:nvSpPr>
              <p:spPr>
                <a:xfrm>
                  <a:off x="5051425" y="5437188"/>
                  <a:ext cx="42863" cy="4286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9" name="Google Shape;459;p11"/>
                <p:cNvSpPr/>
                <p:nvPr/>
              </p:nvSpPr>
              <p:spPr>
                <a:xfrm>
                  <a:off x="3941763" y="4522788"/>
                  <a:ext cx="1682750" cy="191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1611" extrusionOk="0">
                      <a:moveTo>
                        <a:pt x="704" y="1611"/>
                      </a:moveTo>
                      <a:cubicBezTo>
                        <a:pt x="694" y="1607"/>
                        <a:pt x="694" y="1607"/>
                        <a:pt x="694" y="1607"/>
                      </a:cubicBezTo>
                      <a:cubicBezTo>
                        <a:pt x="687" y="1604"/>
                        <a:pt x="0" y="1313"/>
                        <a:pt x="0" y="352"/>
                      </a:cubicBezTo>
                      <a:cubicBezTo>
                        <a:pt x="0" y="226"/>
                        <a:pt x="0" y="226"/>
                        <a:pt x="0" y="226"/>
                      </a:cubicBezTo>
                      <a:cubicBezTo>
                        <a:pt x="352" y="226"/>
                        <a:pt x="352" y="226"/>
                        <a:pt x="352" y="226"/>
                      </a:cubicBezTo>
                      <a:cubicBezTo>
                        <a:pt x="512" y="226"/>
                        <a:pt x="656" y="14"/>
                        <a:pt x="657" y="11"/>
                      </a:cubicBezTo>
                      <a:cubicBezTo>
                        <a:pt x="665" y="0"/>
                        <a:pt x="665" y="0"/>
                        <a:pt x="665" y="0"/>
                      </a:cubicBezTo>
                      <a:cubicBezTo>
                        <a:pt x="742" y="0"/>
                        <a:pt x="742" y="0"/>
                        <a:pt x="742" y="0"/>
                      </a:cubicBezTo>
                      <a:cubicBezTo>
                        <a:pt x="750" y="11"/>
                        <a:pt x="750" y="11"/>
                        <a:pt x="750" y="11"/>
                      </a:cubicBezTo>
                      <a:cubicBezTo>
                        <a:pt x="751" y="14"/>
                        <a:pt x="895" y="226"/>
                        <a:pt x="1055" y="226"/>
                      </a:cubicBezTo>
                      <a:cubicBezTo>
                        <a:pt x="1407" y="226"/>
                        <a:pt x="1407" y="226"/>
                        <a:pt x="1407" y="226"/>
                      </a:cubicBezTo>
                      <a:cubicBezTo>
                        <a:pt x="1407" y="352"/>
                        <a:pt x="1407" y="352"/>
                        <a:pt x="1407" y="352"/>
                      </a:cubicBezTo>
                      <a:cubicBezTo>
                        <a:pt x="1407" y="1313"/>
                        <a:pt x="720" y="1604"/>
                        <a:pt x="713" y="1607"/>
                      </a:cubicBezTo>
                      <a:lnTo>
                        <a:pt x="704" y="1611"/>
                      </a:lnTo>
                      <a:close/>
                      <a:moveTo>
                        <a:pt x="50" y="277"/>
                      </a:moveTo>
                      <a:cubicBezTo>
                        <a:pt x="50" y="352"/>
                        <a:pt x="50" y="352"/>
                        <a:pt x="50" y="352"/>
                      </a:cubicBezTo>
                      <a:cubicBezTo>
                        <a:pt x="50" y="1216"/>
                        <a:pt x="622" y="1518"/>
                        <a:pt x="704" y="1556"/>
                      </a:cubicBezTo>
                      <a:cubicBezTo>
                        <a:pt x="785" y="1518"/>
                        <a:pt x="1357" y="1216"/>
                        <a:pt x="1357" y="352"/>
                      </a:cubicBezTo>
                      <a:cubicBezTo>
                        <a:pt x="1357" y="277"/>
                        <a:pt x="1357" y="277"/>
                        <a:pt x="1357" y="277"/>
                      </a:cubicBezTo>
                      <a:cubicBezTo>
                        <a:pt x="1055" y="277"/>
                        <a:pt x="1055" y="277"/>
                        <a:pt x="1055" y="277"/>
                      </a:cubicBezTo>
                      <a:cubicBezTo>
                        <a:pt x="890" y="277"/>
                        <a:pt x="750" y="98"/>
                        <a:pt x="716" y="50"/>
                      </a:cubicBezTo>
                      <a:cubicBezTo>
                        <a:pt x="691" y="50"/>
                        <a:pt x="691" y="50"/>
                        <a:pt x="691" y="50"/>
                      </a:cubicBezTo>
                      <a:cubicBezTo>
                        <a:pt x="657" y="98"/>
                        <a:pt x="517" y="277"/>
                        <a:pt x="352" y="277"/>
                      </a:cubicBezTo>
                      <a:lnTo>
                        <a:pt x="50" y="27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Google Shape;460;p11"/>
                <p:cNvSpPr/>
                <p:nvPr/>
              </p:nvSpPr>
              <p:spPr>
                <a:xfrm>
                  <a:off x="4092575" y="4702175"/>
                  <a:ext cx="1382713" cy="1560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" h="1310" extrusionOk="0">
                      <a:moveTo>
                        <a:pt x="579" y="1310"/>
                      </a:moveTo>
                      <a:cubicBezTo>
                        <a:pt x="566" y="1304"/>
                        <a:pt x="566" y="1304"/>
                        <a:pt x="566" y="1304"/>
                      </a:cubicBezTo>
                      <a:cubicBezTo>
                        <a:pt x="561" y="1301"/>
                        <a:pt x="0" y="986"/>
                        <a:pt x="0" y="226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227" y="201"/>
                        <a:pt x="227" y="201"/>
                        <a:pt x="227" y="201"/>
                      </a:cubicBezTo>
                      <a:cubicBezTo>
                        <a:pt x="459" y="201"/>
                        <a:pt x="553" y="44"/>
                        <a:pt x="557" y="38"/>
                      </a:cubicBezTo>
                      <a:cubicBezTo>
                        <a:pt x="579" y="0"/>
                        <a:pt x="579" y="0"/>
                        <a:pt x="579" y="0"/>
                      </a:cubicBezTo>
                      <a:cubicBezTo>
                        <a:pt x="600" y="38"/>
                        <a:pt x="600" y="38"/>
                        <a:pt x="600" y="38"/>
                      </a:cubicBezTo>
                      <a:cubicBezTo>
                        <a:pt x="604" y="44"/>
                        <a:pt x="698" y="201"/>
                        <a:pt x="930" y="201"/>
                      </a:cubicBezTo>
                      <a:cubicBezTo>
                        <a:pt x="1157" y="201"/>
                        <a:pt x="1157" y="201"/>
                        <a:pt x="1157" y="201"/>
                      </a:cubicBezTo>
                      <a:cubicBezTo>
                        <a:pt x="1157" y="226"/>
                        <a:pt x="1157" y="226"/>
                        <a:pt x="1157" y="226"/>
                      </a:cubicBezTo>
                      <a:cubicBezTo>
                        <a:pt x="1157" y="986"/>
                        <a:pt x="596" y="1301"/>
                        <a:pt x="591" y="1304"/>
                      </a:cubicBezTo>
                      <a:lnTo>
                        <a:pt x="579" y="1310"/>
                      </a:lnTo>
                      <a:close/>
                      <a:moveTo>
                        <a:pt x="51" y="251"/>
                      </a:moveTo>
                      <a:cubicBezTo>
                        <a:pt x="62" y="902"/>
                        <a:pt x="500" y="1203"/>
                        <a:pt x="579" y="1252"/>
                      </a:cubicBezTo>
                      <a:cubicBezTo>
                        <a:pt x="657" y="1203"/>
                        <a:pt x="1095" y="902"/>
                        <a:pt x="1106" y="251"/>
                      </a:cubicBezTo>
                      <a:cubicBezTo>
                        <a:pt x="930" y="251"/>
                        <a:pt x="930" y="251"/>
                        <a:pt x="930" y="251"/>
                      </a:cubicBezTo>
                      <a:cubicBezTo>
                        <a:pt x="731" y="251"/>
                        <a:pt x="622" y="147"/>
                        <a:pt x="579" y="94"/>
                      </a:cubicBezTo>
                      <a:cubicBezTo>
                        <a:pt x="535" y="147"/>
                        <a:pt x="426" y="251"/>
                        <a:pt x="227" y="251"/>
                      </a:cubicBezTo>
                      <a:lnTo>
                        <a:pt x="51" y="25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61" name="Google Shape;461;p11"/>
          <p:cNvGrpSpPr/>
          <p:nvPr/>
        </p:nvGrpSpPr>
        <p:grpSpPr>
          <a:xfrm>
            <a:off x="3956781" y="1189768"/>
            <a:ext cx="6451993" cy="847898"/>
            <a:chOff x="4760853" y="1262440"/>
            <a:chExt cx="6451993" cy="847898"/>
          </a:xfrm>
        </p:grpSpPr>
        <p:sp>
          <p:nvSpPr>
            <p:cNvPr id="462" name="Google Shape;462;p11"/>
            <p:cNvSpPr txBox="1"/>
            <p:nvPr/>
          </p:nvSpPr>
          <p:spPr>
            <a:xfrm>
              <a:off x="6629762" y="1486334"/>
              <a:ext cx="45830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1. Bypassing Cyber 2.0</a:t>
              </a:r>
              <a:endParaRPr sz="2000" b="1" i="0" u="none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3" name="Google Shape;463;p11"/>
            <p:cNvGrpSpPr/>
            <p:nvPr/>
          </p:nvGrpSpPr>
          <p:grpSpPr>
            <a:xfrm>
              <a:off x="4760853" y="1262440"/>
              <a:ext cx="1677965" cy="847898"/>
              <a:chOff x="5414865" y="1262440"/>
              <a:chExt cx="1677965" cy="847898"/>
            </a:xfrm>
          </p:grpSpPr>
          <p:sp>
            <p:nvSpPr>
              <p:cNvPr id="464" name="Google Shape;464;p11"/>
              <p:cNvSpPr/>
              <p:nvPr/>
            </p:nvSpPr>
            <p:spPr>
              <a:xfrm>
                <a:off x="5414865" y="1262440"/>
                <a:ext cx="1677965" cy="847898"/>
              </a:xfrm>
              <a:custGeom>
                <a:avLst/>
                <a:gdLst/>
                <a:ahLst/>
                <a:cxnLst/>
                <a:rect l="l" t="t" r="r" b="b"/>
                <a:pathLst>
                  <a:path w="1677965" h="847898" extrusionOk="0">
                    <a:moveTo>
                      <a:pt x="0" y="0"/>
                    </a:moveTo>
                    <a:lnTo>
                      <a:pt x="364554" y="0"/>
                    </a:lnTo>
                    <a:lnTo>
                      <a:pt x="756412" y="0"/>
                    </a:lnTo>
                    <a:lnTo>
                      <a:pt x="1677965" y="0"/>
                    </a:lnTo>
                    <a:lnTo>
                      <a:pt x="1677965" y="847898"/>
                    </a:lnTo>
                    <a:lnTo>
                      <a:pt x="1071253" y="847898"/>
                    </a:lnTo>
                    <a:lnTo>
                      <a:pt x="364554" y="847898"/>
                    </a:lnTo>
                    <a:lnTo>
                      <a:pt x="314841" y="84789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5" name="Google Shape;465;p1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061346" y="1346392"/>
                <a:ext cx="649055" cy="7127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66" name="Google Shape;466;p11"/>
          <p:cNvGrpSpPr/>
          <p:nvPr/>
        </p:nvGrpSpPr>
        <p:grpSpPr>
          <a:xfrm>
            <a:off x="5579860" y="5185888"/>
            <a:ext cx="5235904" cy="862196"/>
            <a:chOff x="6270636" y="5258560"/>
            <a:chExt cx="5235904" cy="862196"/>
          </a:xfrm>
        </p:grpSpPr>
        <p:sp>
          <p:nvSpPr>
            <p:cNvPr id="467" name="Google Shape;467;p11"/>
            <p:cNvSpPr txBox="1"/>
            <p:nvPr/>
          </p:nvSpPr>
          <p:spPr>
            <a:xfrm>
              <a:off x="8113518" y="5489602"/>
              <a:ext cx="33930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5. Man in the middle</a:t>
              </a:r>
              <a:endParaRPr sz="2800" b="1" i="0" u="none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8" name="Google Shape;468;p11"/>
            <p:cNvGrpSpPr/>
            <p:nvPr/>
          </p:nvGrpSpPr>
          <p:grpSpPr>
            <a:xfrm>
              <a:off x="6270636" y="5258560"/>
              <a:ext cx="1677965" cy="862196"/>
              <a:chOff x="6270636" y="5258560"/>
              <a:chExt cx="1677965" cy="862196"/>
            </a:xfrm>
          </p:grpSpPr>
          <p:sp>
            <p:nvSpPr>
              <p:cNvPr id="469" name="Google Shape;469;p11"/>
              <p:cNvSpPr/>
              <p:nvPr/>
            </p:nvSpPr>
            <p:spPr>
              <a:xfrm>
                <a:off x="6270636" y="5265709"/>
                <a:ext cx="1677965" cy="847898"/>
              </a:xfrm>
              <a:custGeom>
                <a:avLst/>
                <a:gdLst/>
                <a:ahLst/>
                <a:cxnLst/>
                <a:rect l="l" t="t" r="r" b="b"/>
                <a:pathLst>
                  <a:path w="1677965" h="847898" extrusionOk="0">
                    <a:moveTo>
                      <a:pt x="0" y="0"/>
                    </a:moveTo>
                    <a:lnTo>
                      <a:pt x="364554" y="0"/>
                    </a:lnTo>
                    <a:lnTo>
                      <a:pt x="756412" y="0"/>
                    </a:lnTo>
                    <a:lnTo>
                      <a:pt x="1677965" y="0"/>
                    </a:lnTo>
                    <a:lnTo>
                      <a:pt x="1677965" y="847898"/>
                    </a:lnTo>
                    <a:lnTo>
                      <a:pt x="1071253" y="847898"/>
                    </a:lnTo>
                    <a:lnTo>
                      <a:pt x="364554" y="847898"/>
                    </a:lnTo>
                    <a:lnTo>
                      <a:pt x="314841" y="84789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0" name="Google Shape;470;p11" descr="Group brainstorm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760979" y="5258560"/>
                <a:ext cx="862196" cy="8621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12"/>
          <p:cNvGrpSpPr/>
          <p:nvPr/>
        </p:nvGrpSpPr>
        <p:grpSpPr>
          <a:xfrm>
            <a:off x="726847" y="806592"/>
            <a:ext cx="10738306" cy="5835640"/>
            <a:chOff x="421059" y="982209"/>
            <a:chExt cx="10738306" cy="5835640"/>
          </a:xfrm>
        </p:grpSpPr>
        <p:sp>
          <p:nvSpPr>
            <p:cNvPr id="476" name="Google Shape;476;p12"/>
            <p:cNvSpPr/>
            <p:nvPr/>
          </p:nvSpPr>
          <p:spPr>
            <a:xfrm>
              <a:off x="6549816" y="2645637"/>
              <a:ext cx="4389710" cy="30400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7" name="Google Shape;477;p12"/>
            <p:cNvGrpSpPr/>
            <p:nvPr/>
          </p:nvGrpSpPr>
          <p:grpSpPr>
            <a:xfrm>
              <a:off x="6444343" y="2081786"/>
              <a:ext cx="4659086" cy="4736063"/>
              <a:chOff x="4602762" y="3036101"/>
              <a:chExt cx="3136155" cy="3136155"/>
            </a:xfrm>
          </p:grpSpPr>
          <p:sp>
            <p:nvSpPr>
              <p:cNvPr id="478" name="Google Shape;478;p12"/>
              <p:cNvSpPr/>
              <p:nvPr/>
            </p:nvSpPr>
            <p:spPr>
              <a:xfrm>
                <a:off x="5210974" y="5767667"/>
                <a:ext cx="1919733" cy="347698"/>
              </a:xfrm>
              <a:prstGeom prst="ellipse">
                <a:avLst/>
              </a:prstGeom>
              <a:solidFill>
                <a:schemeClr val="dk1">
                  <a:alpha val="2588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9" name="Google Shape;479;p1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2762" y="3036101"/>
                <a:ext cx="3136155" cy="31361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0" name="Google Shape;480;p12"/>
            <p:cNvGrpSpPr/>
            <p:nvPr/>
          </p:nvGrpSpPr>
          <p:grpSpPr>
            <a:xfrm>
              <a:off x="421059" y="2081785"/>
              <a:ext cx="4659086" cy="4736063"/>
              <a:chOff x="6012695" y="2813095"/>
              <a:chExt cx="3679860" cy="3679860"/>
            </a:xfrm>
          </p:grpSpPr>
          <p:sp>
            <p:nvSpPr>
              <p:cNvPr id="481" name="Google Shape;481;p12"/>
              <p:cNvSpPr/>
              <p:nvPr/>
            </p:nvSpPr>
            <p:spPr>
              <a:xfrm>
                <a:off x="6096000" y="3251200"/>
                <a:ext cx="3467100" cy="236210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82" name="Google Shape;482;p12"/>
              <p:cNvGrpSpPr/>
              <p:nvPr/>
            </p:nvGrpSpPr>
            <p:grpSpPr>
              <a:xfrm>
                <a:off x="6012695" y="2813095"/>
                <a:ext cx="3679860" cy="3679860"/>
                <a:chOff x="4602762" y="3036101"/>
                <a:chExt cx="3136155" cy="3136155"/>
              </a:xfrm>
            </p:grpSpPr>
            <p:sp>
              <p:nvSpPr>
                <p:cNvPr id="483" name="Google Shape;483;p12"/>
                <p:cNvSpPr/>
                <p:nvPr/>
              </p:nvSpPr>
              <p:spPr>
                <a:xfrm>
                  <a:off x="5210974" y="5767667"/>
                  <a:ext cx="1919733" cy="347698"/>
                </a:xfrm>
                <a:prstGeom prst="ellipse">
                  <a:avLst/>
                </a:prstGeom>
                <a:solidFill>
                  <a:schemeClr val="dk1">
                    <a:alpha val="25882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84" name="Google Shape;484;p1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602762" y="3036101"/>
                  <a:ext cx="3136155" cy="31361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85" name="Google Shape;485;p12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33473" y="2723715"/>
              <a:ext cx="1400057" cy="1455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12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33473" y="4126316"/>
              <a:ext cx="1395375" cy="1406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12" descr="D:\Pnina\LANG- DIgital\Cyber_Presention\new icons\cyber20-logo-slogan-large.png"/>
            <p:cNvPicPr preferRelativeResize="0"/>
            <p:nvPr/>
          </p:nvPicPr>
          <p:blipFill rotWithShape="1">
            <a:blip r:embed="rId5">
              <a:alphaModFix/>
            </a:blip>
            <a:srcRect b="19071"/>
            <a:stretch/>
          </p:blipFill>
          <p:spPr>
            <a:xfrm>
              <a:off x="3650282" y="4018688"/>
              <a:ext cx="1009846" cy="268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488" name="Google Shape;488;p12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95195" y="2729607"/>
              <a:ext cx="1552778" cy="1552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12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97084" y="3971771"/>
              <a:ext cx="1552778" cy="1566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12"/>
            <p:cNvSpPr/>
            <p:nvPr/>
          </p:nvSpPr>
          <p:spPr>
            <a:xfrm>
              <a:off x="682395" y="2723715"/>
              <a:ext cx="1524166" cy="2809342"/>
            </a:xfrm>
            <a:prstGeom prst="rect">
              <a:avLst/>
            </a:prstGeom>
            <a:solidFill>
              <a:srgbClr val="BFBFBF">
                <a:alpha val="6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2"/>
            <p:cNvSpPr/>
            <p:nvPr/>
          </p:nvSpPr>
          <p:spPr>
            <a:xfrm>
              <a:off x="8241778" y="2729606"/>
              <a:ext cx="2612982" cy="2791095"/>
            </a:xfrm>
            <a:prstGeom prst="rect">
              <a:avLst/>
            </a:prstGeom>
            <a:solidFill>
              <a:srgbClr val="BFBFBF">
                <a:alpha val="6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2"/>
            <p:cNvSpPr txBox="1"/>
            <p:nvPr/>
          </p:nvSpPr>
          <p:spPr>
            <a:xfrm>
              <a:off x="7437685" y="2179291"/>
              <a:ext cx="2841445" cy="317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</a:pPr>
              <a:r>
                <a:rPr lang="en-US" sz="1600" b="1" i="0" u="none" strike="noStrike" cap="none">
                  <a:solidFill>
                    <a:srgbClr val="4FA100"/>
                  </a:solidFill>
                  <a:latin typeface="Calibri"/>
                  <a:ea typeface="Calibri"/>
                  <a:cs typeface="Calibri"/>
                  <a:sym typeface="Calibri"/>
                </a:rPr>
                <a:t>Uninfected computer</a:t>
              </a:r>
              <a:endParaRPr/>
            </a:p>
          </p:txBody>
        </p:sp>
        <p:sp>
          <p:nvSpPr>
            <p:cNvPr id="493" name="Google Shape;493;p12"/>
            <p:cNvSpPr/>
            <p:nvPr/>
          </p:nvSpPr>
          <p:spPr>
            <a:xfrm>
              <a:off x="8237932" y="2725511"/>
              <a:ext cx="1310337" cy="2810488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2"/>
            <p:cNvSpPr/>
            <p:nvPr/>
          </p:nvSpPr>
          <p:spPr>
            <a:xfrm>
              <a:off x="920441" y="2973756"/>
              <a:ext cx="1223955" cy="1088166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Approved</a:t>
              </a:r>
              <a:endParaRPr sz="14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2"/>
            <p:cNvSpPr/>
            <p:nvPr/>
          </p:nvSpPr>
          <p:spPr>
            <a:xfrm>
              <a:off x="3485994" y="3393271"/>
              <a:ext cx="1277083" cy="304307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Scramble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496" name="Google Shape;496;p12"/>
            <p:cNvSpPr/>
            <p:nvPr/>
          </p:nvSpPr>
          <p:spPr>
            <a:xfrm>
              <a:off x="6807796" y="3380708"/>
              <a:ext cx="1304647" cy="31087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497" name="Google Shape;497;p12"/>
            <p:cNvSpPr/>
            <p:nvPr/>
          </p:nvSpPr>
          <p:spPr>
            <a:xfrm>
              <a:off x="925206" y="4235895"/>
              <a:ext cx="1223955" cy="10588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Not approved</a:t>
              </a:r>
              <a:r>
                <a:rPr lang="en-US" sz="1400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498" name="Google Shape;498;p12"/>
            <p:cNvSpPr/>
            <p:nvPr/>
          </p:nvSpPr>
          <p:spPr>
            <a:xfrm>
              <a:off x="6824417" y="4610845"/>
              <a:ext cx="1287482" cy="30678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499" name="Google Shape;499;p12"/>
            <p:cNvSpPr/>
            <p:nvPr/>
          </p:nvSpPr>
          <p:spPr>
            <a:xfrm>
              <a:off x="3486165" y="4608348"/>
              <a:ext cx="1277083" cy="304307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Not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Scramble </a:t>
              </a:r>
              <a:endParaRPr/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2317389" y="4426363"/>
              <a:ext cx="1044385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5125865" y="4423895"/>
              <a:ext cx="1280114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8347127" y="4409964"/>
              <a:ext cx="1121613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4800</a:t>
              </a:r>
              <a:endParaRPr/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2308419" y="3189234"/>
              <a:ext cx="1044385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8931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5132941" y="3213123"/>
              <a:ext cx="1264211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8931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</a:pPr>
              <a:r>
                <a:rPr lang="en-US" sz="13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10,000</a:t>
              </a:r>
              <a:endParaRPr/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8365052" y="3172833"/>
              <a:ext cx="1121613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8931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9846202" y="4356926"/>
              <a:ext cx="801624" cy="834867"/>
            </a:xfrm>
            <a:prstGeom prst="mathMultiply">
              <a:avLst>
                <a:gd name="adj1" fmla="val 23520"/>
              </a:avLst>
            </a:prstGeom>
            <a:solidFill>
              <a:srgbClr val="DA1C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7" name="Google Shape;507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942754" y="3141099"/>
              <a:ext cx="677976" cy="677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2" descr="D:\Pnina\LANG- DIgital\Cyber_Presention\new icons\cyber20-logo-slogan-large.png"/>
            <p:cNvPicPr preferRelativeResize="0"/>
            <p:nvPr/>
          </p:nvPicPr>
          <p:blipFill rotWithShape="1">
            <a:blip r:embed="rId5">
              <a:alphaModFix/>
            </a:blip>
            <a:srcRect b="19071"/>
            <a:stretch/>
          </p:blipFill>
          <p:spPr>
            <a:xfrm>
              <a:off x="6967227" y="4016939"/>
              <a:ext cx="1009846" cy="268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09" name="Google Shape;509;p12"/>
            <p:cNvSpPr/>
            <p:nvPr/>
          </p:nvSpPr>
          <p:spPr>
            <a:xfrm rot="-266127">
              <a:off x="1771669" y="5117925"/>
              <a:ext cx="3794702" cy="818868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DA1C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0" name="Google Shape;510;p12"/>
            <p:cNvGrpSpPr/>
            <p:nvPr/>
          </p:nvGrpSpPr>
          <p:grpSpPr>
            <a:xfrm>
              <a:off x="1032635" y="982209"/>
              <a:ext cx="10126730" cy="1052216"/>
              <a:chOff x="152401" y="982209"/>
              <a:chExt cx="10126730" cy="1052216"/>
            </a:xfrm>
          </p:grpSpPr>
          <p:sp>
            <p:nvSpPr>
              <p:cNvPr id="511" name="Google Shape;511;p12"/>
              <p:cNvSpPr/>
              <p:nvPr/>
            </p:nvSpPr>
            <p:spPr>
              <a:xfrm>
                <a:off x="152401" y="982209"/>
                <a:ext cx="10126730" cy="1052216"/>
              </a:xfrm>
              <a:prstGeom prst="parallelogram">
                <a:avLst>
                  <a:gd name="adj" fmla="val 45725"/>
                </a:avLst>
              </a:prstGeom>
              <a:solidFill>
                <a:srgbClr val="DA1C1F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2"/>
              <p:cNvSpPr/>
              <p:nvPr/>
            </p:nvSpPr>
            <p:spPr>
              <a:xfrm>
                <a:off x="682395" y="1032888"/>
                <a:ext cx="9435964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400"/>
                  <a:buFont typeface="Calibri"/>
                  <a:buNone/>
                </a:pPr>
                <a:r>
                  <a:rPr lang="en-US" sz="3400" b="1" i="0" u="none" strike="noStrike" cap="none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1. Bypassing Cyber 2.0 Will Fail</a:t>
                </a:r>
                <a:endParaRPr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13" name="Google Shape;513;p12"/>
              <p:cNvSpPr txBox="1"/>
              <p:nvPr/>
            </p:nvSpPr>
            <p:spPr>
              <a:xfrm>
                <a:off x="1078537" y="1560763"/>
                <a:ext cx="9059546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alibri"/>
                  <a:buNone/>
                </a:pPr>
                <a:r>
                  <a:rPr lang="en-US" sz="2000" b="0" i="0" u="none" strike="noStrike" cap="none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Not approved software will still go out with the original port number </a:t>
                </a:r>
                <a:endParaRPr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pic>
            <p:nvPicPr>
              <p:cNvPr id="514" name="Google Shape;514;p1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533879" y="1170269"/>
                <a:ext cx="649055" cy="7127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515" name="Google Shape;515;p12"/>
            <p:cNvSpPr txBox="1"/>
            <p:nvPr/>
          </p:nvSpPr>
          <p:spPr>
            <a:xfrm>
              <a:off x="1781291" y="2171936"/>
              <a:ext cx="1885354" cy="320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</a:pPr>
              <a:r>
                <a:rPr lang="en-US" sz="1600" b="1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Infected computer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13"/>
          <p:cNvGrpSpPr/>
          <p:nvPr/>
        </p:nvGrpSpPr>
        <p:grpSpPr>
          <a:xfrm>
            <a:off x="754815" y="986047"/>
            <a:ext cx="10682370" cy="5814136"/>
            <a:chOff x="421059" y="986047"/>
            <a:chExt cx="10682370" cy="5814136"/>
          </a:xfrm>
        </p:grpSpPr>
        <p:sp>
          <p:nvSpPr>
            <p:cNvPr id="521" name="Google Shape;521;p13"/>
            <p:cNvSpPr/>
            <p:nvPr/>
          </p:nvSpPr>
          <p:spPr>
            <a:xfrm>
              <a:off x="6549816" y="2627971"/>
              <a:ext cx="4389710" cy="30400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2" name="Google Shape;522;p13"/>
            <p:cNvGrpSpPr/>
            <p:nvPr/>
          </p:nvGrpSpPr>
          <p:grpSpPr>
            <a:xfrm>
              <a:off x="6444343" y="2064120"/>
              <a:ext cx="4659086" cy="4736063"/>
              <a:chOff x="4602762" y="3036101"/>
              <a:chExt cx="3136155" cy="3136155"/>
            </a:xfrm>
          </p:grpSpPr>
          <p:sp>
            <p:nvSpPr>
              <p:cNvPr id="523" name="Google Shape;523;p13"/>
              <p:cNvSpPr/>
              <p:nvPr/>
            </p:nvSpPr>
            <p:spPr>
              <a:xfrm>
                <a:off x="5210974" y="5767667"/>
                <a:ext cx="1919733" cy="347698"/>
              </a:xfrm>
              <a:prstGeom prst="ellipse">
                <a:avLst/>
              </a:prstGeom>
              <a:solidFill>
                <a:schemeClr val="dk1">
                  <a:alpha val="2588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4" name="Google Shape;524;p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2762" y="3036101"/>
                <a:ext cx="3136155" cy="31361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5" name="Google Shape;525;p13"/>
            <p:cNvGrpSpPr/>
            <p:nvPr/>
          </p:nvGrpSpPr>
          <p:grpSpPr>
            <a:xfrm>
              <a:off x="421059" y="2064119"/>
              <a:ext cx="4659086" cy="4736063"/>
              <a:chOff x="6012695" y="2813095"/>
              <a:chExt cx="3679860" cy="3679860"/>
            </a:xfrm>
          </p:grpSpPr>
          <p:sp>
            <p:nvSpPr>
              <p:cNvPr id="526" name="Google Shape;526;p13"/>
              <p:cNvSpPr/>
              <p:nvPr/>
            </p:nvSpPr>
            <p:spPr>
              <a:xfrm>
                <a:off x="6096000" y="3251200"/>
                <a:ext cx="3467100" cy="236210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27" name="Google Shape;527;p13"/>
              <p:cNvGrpSpPr/>
              <p:nvPr/>
            </p:nvGrpSpPr>
            <p:grpSpPr>
              <a:xfrm>
                <a:off x="6012695" y="2813095"/>
                <a:ext cx="3679860" cy="3679860"/>
                <a:chOff x="4602762" y="3036101"/>
                <a:chExt cx="3136155" cy="3136155"/>
              </a:xfrm>
            </p:grpSpPr>
            <p:sp>
              <p:nvSpPr>
                <p:cNvPr id="528" name="Google Shape;528;p13"/>
                <p:cNvSpPr/>
                <p:nvPr/>
              </p:nvSpPr>
              <p:spPr>
                <a:xfrm>
                  <a:off x="5210974" y="5767667"/>
                  <a:ext cx="1919733" cy="347698"/>
                </a:xfrm>
                <a:prstGeom prst="ellipse">
                  <a:avLst/>
                </a:prstGeom>
                <a:solidFill>
                  <a:schemeClr val="dk1">
                    <a:alpha val="25882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29" name="Google Shape;529;p1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602762" y="3036101"/>
                  <a:ext cx="3136155" cy="31361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530" name="Google Shape;530;p13"/>
            <p:cNvSpPr txBox="1"/>
            <p:nvPr/>
          </p:nvSpPr>
          <p:spPr>
            <a:xfrm>
              <a:off x="1337240" y="2166430"/>
              <a:ext cx="2841445" cy="645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</a:pPr>
              <a:r>
                <a:rPr lang="en-US" sz="1600" b="1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Infected computer</a:t>
              </a:r>
              <a:endParaRPr/>
            </a:p>
          </p:txBody>
        </p:sp>
        <p:pic>
          <p:nvPicPr>
            <p:cNvPr id="531" name="Google Shape;531;p13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95195" y="2711941"/>
              <a:ext cx="1552778" cy="1552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13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97084" y="3954105"/>
              <a:ext cx="1552778" cy="1566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3" name="Google Shape;533;p13"/>
            <p:cNvSpPr/>
            <p:nvPr/>
          </p:nvSpPr>
          <p:spPr>
            <a:xfrm>
              <a:off x="682395" y="2706049"/>
              <a:ext cx="1524166" cy="2809342"/>
            </a:xfrm>
            <a:prstGeom prst="rect">
              <a:avLst/>
            </a:prstGeom>
            <a:solidFill>
              <a:srgbClr val="BFBFBF">
                <a:alpha val="6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8241778" y="2725870"/>
              <a:ext cx="2612982" cy="2777165"/>
            </a:xfrm>
            <a:prstGeom prst="rect">
              <a:avLst/>
            </a:prstGeom>
            <a:solidFill>
              <a:srgbClr val="BFBFBF">
                <a:alpha val="6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3"/>
            <p:cNvSpPr txBox="1"/>
            <p:nvPr/>
          </p:nvSpPr>
          <p:spPr>
            <a:xfrm>
              <a:off x="7437685" y="2161625"/>
              <a:ext cx="2841445" cy="317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</a:pPr>
              <a:r>
                <a:rPr lang="en-US" sz="1600" b="1" i="0" u="none" strike="noStrike" cap="none">
                  <a:solidFill>
                    <a:srgbClr val="4FA100"/>
                  </a:solidFill>
                  <a:latin typeface="Calibri"/>
                  <a:ea typeface="Calibri"/>
                  <a:cs typeface="Calibri"/>
                  <a:sym typeface="Calibri"/>
                </a:rPr>
                <a:t>Uninfected computer</a:t>
              </a: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8244166" y="2706049"/>
              <a:ext cx="1310337" cy="2809342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920441" y="2956090"/>
              <a:ext cx="1223955" cy="1088166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Approved</a:t>
              </a: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6807796" y="3363042"/>
              <a:ext cx="1304647" cy="31087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925206" y="4218229"/>
              <a:ext cx="1223955" cy="10588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Not approved</a:t>
              </a:r>
              <a:r>
                <a:rPr lang="en-US" sz="1400" b="0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6824417" y="4593179"/>
              <a:ext cx="1287482" cy="30678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2317389" y="4408697"/>
              <a:ext cx="1044385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25865" y="4406229"/>
              <a:ext cx="1280114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8347127" y="4392298"/>
              <a:ext cx="1121613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4800</a:t>
              </a: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2308419" y="3171568"/>
              <a:ext cx="1044385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8931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pic>
          <p:nvPicPr>
            <p:cNvPr id="545" name="Google Shape;545;p13" descr="D:\Pnina\LANG- DIgital\Cyber_Presention\new icons\cyber20-logo-slogan-large.png"/>
            <p:cNvPicPr preferRelativeResize="0"/>
            <p:nvPr/>
          </p:nvPicPr>
          <p:blipFill rotWithShape="1">
            <a:blip r:embed="rId5">
              <a:alphaModFix/>
            </a:blip>
            <a:srcRect b="19071"/>
            <a:stretch/>
          </p:blipFill>
          <p:spPr>
            <a:xfrm>
              <a:off x="6967227" y="3999273"/>
              <a:ext cx="1009846" cy="268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46" name="Google Shape;546;p13"/>
            <p:cNvSpPr/>
            <p:nvPr/>
          </p:nvSpPr>
          <p:spPr>
            <a:xfrm>
              <a:off x="5125864" y="3195638"/>
              <a:ext cx="1280114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8347127" y="3157637"/>
              <a:ext cx="1121613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4800</a:t>
              </a: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9846202" y="4339260"/>
              <a:ext cx="801624" cy="834867"/>
            </a:xfrm>
            <a:prstGeom prst="mathMultiply">
              <a:avLst>
                <a:gd name="adj1" fmla="val 23520"/>
              </a:avLst>
            </a:prstGeom>
            <a:solidFill>
              <a:srgbClr val="DA1C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9838338" y="3149503"/>
              <a:ext cx="801624" cy="834867"/>
            </a:xfrm>
            <a:prstGeom prst="mathMultiply">
              <a:avLst>
                <a:gd name="adj1" fmla="val 23520"/>
              </a:avLst>
            </a:prstGeom>
            <a:solidFill>
              <a:srgbClr val="DA1C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3541056" y="3423223"/>
              <a:ext cx="1104226" cy="22658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3541056" y="4669314"/>
              <a:ext cx="1104226" cy="22658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2" name="Google Shape;552;p13"/>
            <p:cNvGrpSpPr/>
            <p:nvPr/>
          </p:nvGrpSpPr>
          <p:grpSpPr>
            <a:xfrm>
              <a:off x="1394949" y="986047"/>
              <a:ext cx="9402103" cy="1061500"/>
              <a:chOff x="152400" y="986047"/>
              <a:chExt cx="9402103" cy="1061500"/>
            </a:xfrm>
          </p:grpSpPr>
          <p:sp>
            <p:nvSpPr>
              <p:cNvPr id="553" name="Google Shape;553;p13"/>
              <p:cNvSpPr/>
              <p:nvPr/>
            </p:nvSpPr>
            <p:spPr>
              <a:xfrm>
                <a:off x="152400" y="986047"/>
                <a:ext cx="9402103" cy="1033068"/>
              </a:xfrm>
              <a:prstGeom prst="parallelogram">
                <a:avLst>
                  <a:gd name="adj" fmla="val 45725"/>
                </a:avLst>
              </a:prstGeom>
              <a:solidFill>
                <a:srgbClr val="DA1C1F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3"/>
              <p:cNvSpPr/>
              <p:nvPr/>
            </p:nvSpPr>
            <p:spPr>
              <a:xfrm>
                <a:off x="678539" y="993251"/>
                <a:ext cx="7630276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400"/>
                  <a:buFont typeface="Calibri"/>
                  <a:buNone/>
                </a:pPr>
                <a:r>
                  <a:rPr lang="en-US" sz="3400" b="1" i="0" u="none" strike="noStrike" cap="none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2. Deactivating Cyber 2.0 Will Fail</a:t>
                </a:r>
                <a:endParaRPr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5" name="Google Shape;555;p13"/>
              <p:cNvSpPr txBox="1"/>
              <p:nvPr/>
            </p:nvSpPr>
            <p:spPr>
              <a:xfrm>
                <a:off x="1165634" y="1585923"/>
                <a:ext cx="5980008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alibri"/>
                  <a:buNone/>
                </a:pPr>
                <a:r>
                  <a:rPr lang="en-US" sz="2000" b="0" i="0" u="none" strike="noStrike" cap="none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All software will go out with the original port number </a:t>
                </a:r>
                <a:endParaRPr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556" name="Google Shape;556;p13"/>
              <p:cNvGrpSpPr/>
              <p:nvPr/>
            </p:nvGrpSpPr>
            <p:grpSpPr>
              <a:xfrm>
                <a:off x="7864303" y="1062780"/>
                <a:ext cx="754950" cy="897729"/>
                <a:chOff x="3941762" y="4522788"/>
                <a:chExt cx="1682750" cy="1919287"/>
              </a:xfrm>
            </p:grpSpPr>
            <p:sp>
              <p:nvSpPr>
                <p:cNvPr id="557" name="Google Shape;557;p13"/>
                <p:cNvSpPr/>
                <p:nvPr/>
              </p:nvSpPr>
              <p:spPr>
                <a:xfrm>
                  <a:off x="4498975" y="5175250"/>
                  <a:ext cx="568325" cy="56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476" extrusionOk="0">
                      <a:moveTo>
                        <a:pt x="365" y="474"/>
                      </a:moveTo>
                      <a:cubicBezTo>
                        <a:pt x="360" y="474"/>
                        <a:pt x="355" y="472"/>
                        <a:pt x="352" y="469"/>
                      </a:cubicBezTo>
                      <a:cubicBezTo>
                        <a:pt x="238" y="354"/>
                        <a:pt x="238" y="354"/>
                        <a:pt x="238" y="354"/>
                      </a:cubicBezTo>
                      <a:cubicBezTo>
                        <a:pt x="123" y="469"/>
                        <a:pt x="123" y="469"/>
                        <a:pt x="123" y="469"/>
                      </a:cubicBezTo>
                      <a:cubicBezTo>
                        <a:pt x="116" y="476"/>
                        <a:pt x="105" y="476"/>
                        <a:pt x="98" y="469"/>
                      </a:cubicBezTo>
                      <a:cubicBezTo>
                        <a:pt x="7" y="378"/>
                        <a:pt x="7" y="378"/>
                        <a:pt x="7" y="378"/>
                      </a:cubicBezTo>
                      <a:cubicBezTo>
                        <a:pt x="0" y="371"/>
                        <a:pt x="0" y="359"/>
                        <a:pt x="7" y="352"/>
                      </a:cubicBezTo>
                      <a:cubicBezTo>
                        <a:pt x="121" y="238"/>
                        <a:pt x="121" y="238"/>
                        <a:pt x="121" y="238"/>
                      </a:cubicBezTo>
                      <a:cubicBezTo>
                        <a:pt x="7" y="124"/>
                        <a:pt x="7" y="124"/>
                        <a:pt x="7" y="124"/>
                      </a:cubicBezTo>
                      <a:cubicBezTo>
                        <a:pt x="0" y="117"/>
                        <a:pt x="0" y="105"/>
                        <a:pt x="7" y="98"/>
                      </a:cubicBezTo>
                      <a:cubicBezTo>
                        <a:pt x="98" y="7"/>
                        <a:pt x="98" y="7"/>
                        <a:pt x="98" y="7"/>
                      </a:cubicBezTo>
                      <a:cubicBezTo>
                        <a:pt x="105" y="0"/>
                        <a:pt x="116" y="0"/>
                        <a:pt x="123" y="7"/>
                      </a:cubicBezTo>
                      <a:cubicBezTo>
                        <a:pt x="238" y="122"/>
                        <a:pt x="238" y="122"/>
                        <a:pt x="238" y="122"/>
                      </a:cubicBezTo>
                      <a:cubicBezTo>
                        <a:pt x="352" y="7"/>
                        <a:pt x="352" y="7"/>
                        <a:pt x="352" y="7"/>
                      </a:cubicBezTo>
                      <a:cubicBezTo>
                        <a:pt x="359" y="0"/>
                        <a:pt x="370" y="0"/>
                        <a:pt x="377" y="7"/>
                      </a:cubicBezTo>
                      <a:cubicBezTo>
                        <a:pt x="468" y="98"/>
                        <a:pt x="468" y="98"/>
                        <a:pt x="468" y="98"/>
                      </a:cubicBezTo>
                      <a:cubicBezTo>
                        <a:pt x="475" y="105"/>
                        <a:pt x="475" y="117"/>
                        <a:pt x="468" y="124"/>
                      </a:cubicBezTo>
                      <a:cubicBezTo>
                        <a:pt x="354" y="238"/>
                        <a:pt x="354" y="238"/>
                        <a:pt x="354" y="238"/>
                      </a:cubicBezTo>
                      <a:cubicBezTo>
                        <a:pt x="468" y="352"/>
                        <a:pt x="468" y="352"/>
                        <a:pt x="468" y="352"/>
                      </a:cubicBezTo>
                      <a:cubicBezTo>
                        <a:pt x="475" y="359"/>
                        <a:pt x="475" y="371"/>
                        <a:pt x="468" y="378"/>
                      </a:cubicBezTo>
                      <a:cubicBezTo>
                        <a:pt x="377" y="469"/>
                        <a:pt x="377" y="469"/>
                        <a:pt x="377" y="469"/>
                      </a:cubicBezTo>
                      <a:cubicBezTo>
                        <a:pt x="374" y="472"/>
                        <a:pt x="369" y="474"/>
                        <a:pt x="365" y="474"/>
                      </a:cubicBezTo>
                      <a:moveTo>
                        <a:pt x="238" y="311"/>
                      </a:moveTo>
                      <a:cubicBezTo>
                        <a:pt x="242" y="311"/>
                        <a:pt x="247" y="312"/>
                        <a:pt x="250" y="316"/>
                      </a:cubicBezTo>
                      <a:cubicBezTo>
                        <a:pt x="365" y="430"/>
                        <a:pt x="365" y="430"/>
                        <a:pt x="365" y="430"/>
                      </a:cubicBezTo>
                      <a:cubicBezTo>
                        <a:pt x="430" y="365"/>
                        <a:pt x="430" y="365"/>
                        <a:pt x="430" y="365"/>
                      </a:cubicBezTo>
                      <a:cubicBezTo>
                        <a:pt x="315" y="251"/>
                        <a:pt x="315" y="251"/>
                        <a:pt x="315" y="251"/>
                      </a:cubicBezTo>
                      <a:cubicBezTo>
                        <a:pt x="308" y="244"/>
                        <a:pt x="308" y="232"/>
                        <a:pt x="315" y="225"/>
                      </a:cubicBezTo>
                      <a:cubicBezTo>
                        <a:pt x="430" y="111"/>
                        <a:pt x="430" y="111"/>
                        <a:pt x="430" y="111"/>
                      </a:cubicBezTo>
                      <a:cubicBezTo>
                        <a:pt x="365" y="46"/>
                        <a:pt x="365" y="46"/>
                        <a:pt x="365" y="46"/>
                      </a:cubicBezTo>
                      <a:cubicBezTo>
                        <a:pt x="250" y="160"/>
                        <a:pt x="250" y="160"/>
                        <a:pt x="250" y="160"/>
                      </a:cubicBezTo>
                      <a:cubicBezTo>
                        <a:pt x="243" y="167"/>
                        <a:pt x="232" y="167"/>
                        <a:pt x="225" y="160"/>
                      </a:cubicBezTo>
                      <a:cubicBezTo>
                        <a:pt x="110" y="46"/>
                        <a:pt x="110" y="46"/>
                        <a:pt x="110" y="46"/>
                      </a:cubicBezTo>
                      <a:cubicBezTo>
                        <a:pt x="45" y="111"/>
                        <a:pt x="45" y="111"/>
                        <a:pt x="45" y="111"/>
                      </a:cubicBezTo>
                      <a:cubicBezTo>
                        <a:pt x="160" y="225"/>
                        <a:pt x="160" y="225"/>
                        <a:pt x="160" y="225"/>
                      </a:cubicBezTo>
                      <a:cubicBezTo>
                        <a:pt x="167" y="232"/>
                        <a:pt x="167" y="244"/>
                        <a:pt x="160" y="251"/>
                      </a:cubicBezTo>
                      <a:cubicBezTo>
                        <a:pt x="45" y="365"/>
                        <a:pt x="45" y="365"/>
                        <a:pt x="45" y="365"/>
                      </a:cubicBezTo>
                      <a:cubicBezTo>
                        <a:pt x="110" y="430"/>
                        <a:pt x="110" y="430"/>
                        <a:pt x="110" y="430"/>
                      </a:cubicBezTo>
                      <a:cubicBezTo>
                        <a:pt x="225" y="316"/>
                        <a:pt x="225" y="316"/>
                        <a:pt x="225" y="316"/>
                      </a:cubicBezTo>
                      <a:cubicBezTo>
                        <a:pt x="228" y="312"/>
                        <a:pt x="233" y="311"/>
                        <a:pt x="238" y="311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13"/>
                <p:cNvSpPr/>
                <p:nvPr/>
              </p:nvSpPr>
              <p:spPr>
                <a:xfrm>
                  <a:off x="4751388" y="5111750"/>
                  <a:ext cx="42863" cy="4286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13"/>
                <p:cNvSpPr/>
                <p:nvPr/>
              </p:nvSpPr>
              <p:spPr>
                <a:xfrm>
                  <a:off x="4751388" y="5743575"/>
                  <a:ext cx="42863" cy="4286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13"/>
                <p:cNvSpPr/>
                <p:nvPr/>
              </p:nvSpPr>
              <p:spPr>
                <a:xfrm>
                  <a:off x="4479925" y="5437188"/>
                  <a:ext cx="42863" cy="4286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13"/>
                <p:cNvSpPr/>
                <p:nvPr/>
              </p:nvSpPr>
              <p:spPr>
                <a:xfrm>
                  <a:off x="5051425" y="5437188"/>
                  <a:ext cx="42863" cy="4286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13"/>
                <p:cNvSpPr/>
                <p:nvPr/>
              </p:nvSpPr>
              <p:spPr>
                <a:xfrm>
                  <a:off x="3941762" y="4522788"/>
                  <a:ext cx="1682750" cy="191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1611" extrusionOk="0">
                      <a:moveTo>
                        <a:pt x="704" y="1611"/>
                      </a:moveTo>
                      <a:cubicBezTo>
                        <a:pt x="694" y="1607"/>
                        <a:pt x="694" y="1607"/>
                        <a:pt x="694" y="1607"/>
                      </a:cubicBezTo>
                      <a:cubicBezTo>
                        <a:pt x="687" y="1604"/>
                        <a:pt x="0" y="1313"/>
                        <a:pt x="0" y="352"/>
                      </a:cubicBezTo>
                      <a:cubicBezTo>
                        <a:pt x="0" y="226"/>
                        <a:pt x="0" y="226"/>
                        <a:pt x="0" y="226"/>
                      </a:cubicBezTo>
                      <a:cubicBezTo>
                        <a:pt x="352" y="226"/>
                        <a:pt x="352" y="226"/>
                        <a:pt x="352" y="226"/>
                      </a:cubicBezTo>
                      <a:cubicBezTo>
                        <a:pt x="512" y="226"/>
                        <a:pt x="656" y="14"/>
                        <a:pt x="657" y="11"/>
                      </a:cubicBezTo>
                      <a:cubicBezTo>
                        <a:pt x="665" y="0"/>
                        <a:pt x="665" y="0"/>
                        <a:pt x="665" y="0"/>
                      </a:cubicBezTo>
                      <a:cubicBezTo>
                        <a:pt x="742" y="0"/>
                        <a:pt x="742" y="0"/>
                        <a:pt x="742" y="0"/>
                      </a:cubicBezTo>
                      <a:cubicBezTo>
                        <a:pt x="750" y="11"/>
                        <a:pt x="750" y="11"/>
                        <a:pt x="750" y="11"/>
                      </a:cubicBezTo>
                      <a:cubicBezTo>
                        <a:pt x="751" y="14"/>
                        <a:pt x="895" y="226"/>
                        <a:pt x="1055" y="226"/>
                      </a:cubicBezTo>
                      <a:cubicBezTo>
                        <a:pt x="1407" y="226"/>
                        <a:pt x="1407" y="226"/>
                        <a:pt x="1407" y="226"/>
                      </a:cubicBezTo>
                      <a:cubicBezTo>
                        <a:pt x="1407" y="352"/>
                        <a:pt x="1407" y="352"/>
                        <a:pt x="1407" y="352"/>
                      </a:cubicBezTo>
                      <a:cubicBezTo>
                        <a:pt x="1407" y="1313"/>
                        <a:pt x="720" y="1604"/>
                        <a:pt x="713" y="1607"/>
                      </a:cubicBezTo>
                      <a:lnTo>
                        <a:pt x="704" y="1611"/>
                      </a:lnTo>
                      <a:close/>
                      <a:moveTo>
                        <a:pt x="50" y="277"/>
                      </a:moveTo>
                      <a:cubicBezTo>
                        <a:pt x="50" y="352"/>
                        <a:pt x="50" y="352"/>
                        <a:pt x="50" y="352"/>
                      </a:cubicBezTo>
                      <a:cubicBezTo>
                        <a:pt x="50" y="1216"/>
                        <a:pt x="622" y="1518"/>
                        <a:pt x="704" y="1556"/>
                      </a:cubicBezTo>
                      <a:cubicBezTo>
                        <a:pt x="785" y="1518"/>
                        <a:pt x="1357" y="1216"/>
                        <a:pt x="1357" y="352"/>
                      </a:cubicBezTo>
                      <a:cubicBezTo>
                        <a:pt x="1357" y="277"/>
                        <a:pt x="1357" y="277"/>
                        <a:pt x="1357" y="277"/>
                      </a:cubicBezTo>
                      <a:cubicBezTo>
                        <a:pt x="1055" y="277"/>
                        <a:pt x="1055" y="277"/>
                        <a:pt x="1055" y="277"/>
                      </a:cubicBezTo>
                      <a:cubicBezTo>
                        <a:pt x="890" y="277"/>
                        <a:pt x="750" y="98"/>
                        <a:pt x="716" y="50"/>
                      </a:cubicBezTo>
                      <a:cubicBezTo>
                        <a:pt x="691" y="50"/>
                        <a:pt x="691" y="50"/>
                        <a:pt x="691" y="50"/>
                      </a:cubicBezTo>
                      <a:cubicBezTo>
                        <a:pt x="657" y="98"/>
                        <a:pt x="517" y="277"/>
                        <a:pt x="352" y="277"/>
                      </a:cubicBezTo>
                      <a:lnTo>
                        <a:pt x="50" y="27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13"/>
                <p:cNvSpPr/>
                <p:nvPr/>
              </p:nvSpPr>
              <p:spPr>
                <a:xfrm>
                  <a:off x="4092575" y="4702175"/>
                  <a:ext cx="1382713" cy="1560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" h="1310" extrusionOk="0">
                      <a:moveTo>
                        <a:pt x="579" y="1310"/>
                      </a:moveTo>
                      <a:cubicBezTo>
                        <a:pt x="566" y="1304"/>
                        <a:pt x="566" y="1304"/>
                        <a:pt x="566" y="1304"/>
                      </a:cubicBezTo>
                      <a:cubicBezTo>
                        <a:pt x="561" y="1301"/>
                        <a:pt x="0" y="986"/>
                        <a:pt x="0" y="226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227" y="201"/>
                        <a:pt x="227" y="201"/>
                        <a:pt x="227" y="201"/>
                      </a:cubicBezTo>
                      <a:cubicBezTo>
                        <a:pt x="459" y="201"/>
                        <a:pt x="553" y="44"/>
                        <a:pt x="557" y="38"/>
                      </a:cubicBezTo>
                      <a:cubicBezTo>
                        <a:pt x="579" y="0"/>
                        <a:pt x="579" y="0"/>
                        <a:pt x="579" y="0"/>
                      </a:cubicBezTo>
                      <a:cubicBezTo>
                        <a:pt x="600" y="38"/>
                        <a:pt x="600" y="38"/>
                        <a:pt x="600" y="38"/>
                      </a:cubicBezTo>
                      <a:cubicBezTo>
                        <a:pt x="604" y="44"/>
                        <a:pt x="698" y="201"/>
                        <a:pt x="930" y="201"/>
                      </a:cubicBezTo>
                      <a:cubicBezTo>
                        <a:pt x="1157" y="201"/>
                        <a:pt x="1157" y="201"/>
                        <a:pt x="1157" y="201"/>
                      </a:cubicBezTo>
                      <a:cubicBezTo>
                        <a:pt x="1157" y="226"/>
                        <a:pt x="1157" y="226"/>
                        <a:pt x="1157" y="226"/>
                      </a:cubicBezTo>
                      <a:cubicBezTo>
                        <a:pt x="1157" y="986"/>
                        <a:pt x="596" y="1301"/>
                        <a:pt x="591" y="1304"/>
                      </a:cubicBezTo>
                      <a:lnTo>
                        <a:pt x="579" y="1310"/>
                      </a:lnTo>
                      <a:close/>
                      <a:moveTo>
                        <a:pt x="51" y="251"/>
                      </a:moveTo>
                      <a:cubicBezTo>
                        <a:pt x="62" y="902"/>
                        <a:pt x="500" y="1203"/>
                        <a:pt x="579" y="1252"/>
                      </a:cubicBezTo>
                      <a:cubicBezTo>
                        <a:pt x="657" y="1203"/>
                        <a:pt x="1095" y="902"/>
                        <a:pt x="1106" y="251"/>
                      </a:cubicBezTo>
                      <a:cubicBezTo>
                        <a:pt x="930" y="251"/>
                        <a:pt x="930" y="251"/>
                        <a:pt x="930" y="251"/>
                      </a:cubicBezTo>
                      <a:cubicBezTo>
                        <a:pt x="731" y="251"/>
                        <a:pt x="622" y="147"/>
                        <a:pt x="579" y="94"/>
                      </a:cubicBezTo>
                      <a:cubicBezTo>
                        <a:pt x="535" y="147"/>
                        <a:pt x="426" y="251"/>
                        <a:pt x="227" y="251"/>
                      </a:cubicBezTo>
                      <a:lnTo>
                        <a:pt x="51" y="25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4" name="Google Shape;564;p13"/>
            <p:cNvSpPr txBox="1"/>
            <p:nvPr/>
          </p:nvSpPr>
          <p:spPr>
            <a:xfrm>
              <a:off x="3632257" y="3966082"/>
              <a:ext cx="1077539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Cyber 2.0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was removed</a:t>
              </a:r>
              <a:endParaRPr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14"/>
          <p:cNvGrpSpPr/>
          <p:nvPr/>
        </p:nvGrpSpPr>
        <p:grpSpPr>
          <a:xfrm>
            <a:off x="609480" y="678230"/>
            <a:ext cx="11118385" cy="6272783"/>
            <a:chOff x="421059" y="954046"/>
            <a:chExt cx="11118385" cy="5996967"/>
          </a:xfrm>
        </p:grpSpPr>
        <p:sp>
          <p:nvSpPr>
            <p:cNvPr id="570" name="Google Shape;570;p14"/>
            <p:cNvSpPr/>
            <p:nvPr/>
          </p:nvSpPr>
          <p:spPr>
            <a:xfrm>
              <a:off x="6549816" y="2778801"/>
              <a:ext cx="4389710" cy="30400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1" name="Google Shape;571;p14"/>
            <p:cNvGrpSpPr/>
            <p:nvPr/>
          </p:nvGrpSpPr>
          <p:grpSpPr>
            <a:xfrm>
              <a:off x="6444343" y="2214950"/>
              <a:ext cx="4659086" cy="4736063"/>
              <a:chOff x="4602762" y="3036101"/>
              <a:chExt cx="3136155" cy="3136155"/>
            </a:xfrm>
          </p:grpSpPr>
          <p:sp>
            <p:nvSpPr>
              <p:cNvPr id="572" name="Google Shape;572;p14"/>
              <p:cNvSpPr/>
              <p:nvPr/>
            </p:nvSpPr>
            <p:spPr>
              <a:xfrm>
                <a:off x="5210974" y="5767667"/>
                <a:ext cx="1919733" cy="347698"/>
              </a:xfrm>
              <a:prstGeom prst="ellipse">
                <a:avLst/>
              </a:prstGeom>
              <a:solidFill>
                <a:schemeClr val="dk1">
                  <a:alpha val="25882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73" name="Google Shape;573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2762" y="3036101"/>
                <a:ext cx="3136155" cy="31361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4" name="Google Shape;574;p14"/>
            <p:cNvGrpSpPr/>
            <p:nvPr/>
          </p:nvGrpSpPr>
          <p:grpSpPr>
            <a:xfrm>
              <a:off x="421059" y="2214949"/>
              <a:ext cx="4659086" cy="4736063"/>
              <a:chOff x="6012695" y="2813095"/>
              <a:chExt cx="3679860" cy="3679860"/>
            </a:xfrm>
          </p:grpSpPr>
          <p:sp>
            <p:nvSpPr>
              <p:cNvPr id="575" name="Google Shape;575;p14"/>
              <p:cNvSpPr/>
              <p:nvPr/>
            </p:nvSpPr>
            <p:spPr>
              <a:xfrm>
                <a:off x="6096000" y="3251200"/>
                <a:ext cx="3467100" cy="236210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76" name="Google Shape;576;p14"/>
              <p:cNvGrpSpPr/>
              <p:nvPr/>
            </p:nvGrpSpPr>
            <p:grpSpPr>
              <a:xfrm>
                <a:off x="6012695" y="2813095"/>
                <a:ext cx="3679860" cy="3679860"/>
                <a:chOff x="4602762" y="3036101"/>
                <a:chExt cx="3136155" cy="3136155"/>
              </a:xfrm>
            </p:grpSpPr>
            <p:sp>
              <p:nvSpPr>
                <p:cNvPr id="577" name="Google Shape;577;p14"/>
                <p:cNvSpPr/>
                <p:nvPr/>
              </p:nvSpPr>
              <p:spPr>
                <a:xfrm>
                  <a:off x="5210974" y="5767667"/>
                  <a:ext cx="1919733" cy="347698"/>
                </a:xfrm>
                <a:prstGeom prst="ellipse">
                  <a:avLst/>
                </a:prstGeom>
                <a:solidFill>
                  <a:schemeClr val="dk1">
                    <a:alpha val="25882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78" name="Google Shape;578;p1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602762" y="3036101"/>
                  <a:ext cx="3136155" cy="31361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579" name="Google Shape;579;p14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33474" y="2862771"/>
              <a:ext cx="1395376" cy="1449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14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34762" y="4254253"/>
              <a:ext cx="1395375" cy="1409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14" descr="D:\Pnina\LANG- DIgital\Cyber_Presention\new icons\cyber20-logo-slogan-large.png"/>
            <p:cNvPicPr preferRelativeResize="0"/>
            <p:nvPr/>
          </p:nvPicPr>
          <p:blipFill rotWithShape="1">
            <a:blip r:embed="rId5">
              <a:alphaModFix/>
            </a:blip>
            <a:srcRect b="19071"/>
            <a:stretch/>
          </p:blipFill>
          <p:spPr>
            <a:xfrm>
              <a:off x="3650282" y="4151852"/>
              <a:ext cx="1009846" cy="268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82" name="Google Shape;582;p14"/>
            <p:cNvSpPr txBox="1"/>
            <p:nvPr/>
          </p:nvSpPr>
          <p:spPr>
            <a:xfrm>
              <a:off x="1337240" y="2317260"/>
              <a:ext cx="2841445" cy="645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</a:pPr>
              <a:r>
                <a:rPr lang="en-US" sz="1600" b="1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Infected computer</a:t>
              </a:r>
              <a:endParaRPr/>
            </a:p>
          </p:txBody>
        </p:sp>
        <p:pic>
          <p:nvPicPr>
            <p:cNvPr id="583" name="Google Shape;583;p14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95195" y="2862771"/>
              <a:ext cx="1552778" cy="1552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14" descr="×ª××¦××ª ×ª××× × ×¢×××¨ âªSQUARE GIF DOTSâ¬â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97084" y="4104935"/>
              <a:ext cx="1552778" cy="1566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5" name="Google Shape;585;p14"/>
            <p:cNvSpPr/>
            <p:nvPr/>
          </p:nvSpPr>
          <p:spPr>
            <a:xfrm>
              <a:off x="682395" y="2856879"/>
              <a:ext cx="1524166" cy="2809342"/>
            </a:xfrm>
            <a:prstGeom prst="rect">
              <a:avLst/>
            </a:prstGeom>
            <a:solidFill>
              <a:srgbClr val="BFBFBF">
                <a:alpha val="6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8241778" y="2856878"/>
              <a:ext cx="2612982" cy="2796987"/>
            </a:xfrm>
            <a:prstGeom prst="rect">
              <a:avLst/>
            </a:prstGeom>
            <a:solidFill>
              <a:srgbClr val="BFBFBF">
                <a:alpha val="6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4"/>
            <p:cNvSpPr txBox="1"/>
            <p:nvPr/>
          </p:nvSpPr>
          <p:spPr>
            <a:xfrm>
              <a:off x="7437685" y="2312455"/>
              <a:ext cx="2841445" cy="317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</a:pPr>
              <a:r>
                <a:rPr lang="en-US" sz="1600" b="1" i="0" u="none" strike="noStrike" cap="none">
                  <a:solidFill>
                    <a:srgbClr val="4FA100"/>
                  </a:solidFill>
                  <a:latin typeface="Calibri"/>
                  <a:ea typeface="Calibri"/>
                  <a:cs typeface="Calibri"/>
                  <a:sym typeface="Calibri"/>
                </a:rPr>
                <a:t>Uninfected computer</a:t>
              </a:r>
              <a:endParaRPr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8240084" y="2856878"/>
              <a:ext cx="1310337" cy="2814286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920441" y="3106920"/>
              <a:ext cx="1223955" cy="1088166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Approved</a:t>
              </a:r>
              <a:endParaRPr sz="14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3485994" y="3526435"/>
              <a:ext cx="1277083" cy="304307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Scramble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6807796" y="3513872"/>
              <a:ext cx="1304647" cy="31087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925206" y="4369059"/>
              <a:ext cx="1223955" cy="10588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Not approved</a:t>
              </a:r>
              <a:r>
                <a:rPr lang="en-US" sz="1400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824417" y="4744009"/>
              <a:ext cx="1287482" cy="30678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3486165" y="4741512"/>
              <a:ext cx="1277083" cy="304307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Not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Scramble </a:t>
              </a:r>
              <a:endParaRPr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2317389" y="4559527"/>
              <a:ext cx="1044385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125865" y="4557059"/>
              <a:ext cx="1280114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5800</a:t>
              </a:r>
              <a:endParaRPr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8347127" y="4543128"/>
              <a:ext cx="1121613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2000</a:t>
              </a:r>
              <a:endParaRPr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2308419" y="3322398"/>
              <a:ext cx="1044385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8931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80</a:t>
              </a:r>
              <a:endParaRPr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9846202" y="4490090"/>
              <a:ext cx="801624" cy="834867"/>
            </a:xfrm>
            <a:prstGeom prst="mathMultiply">
              <a:avLst>
                <a:gd name="adj1" fmla="val 23520"/>
              </a:avLst>
            </a:prstGeom>
            <a:solidFill>
              <a:srgbClr val="DA1C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0" name="Google Shape;600;p14" descr="D:\Pnina\LANG- DIgital\Cyber_Presention\new icons\cyber20-logo-slogan-large.png"/>
            <p:cNvPicPr preferRelativeResize="0"/>
            <p:nvPr/>
          </p:nvPicPr>
          <p:blipFill rotWithShape="1">
            <a:blip r:embed="rId5">
              <a:alphaModFix/>
            </a:blip>
            <a:srcRect b="19071"/>
            <a:stretch/>
          </p:blipFill>
          <p:spPr>
            <a:xfrm>
              <a:off x="6967227" y="4150103"/>
              <a:ext cx="1009846" cy="2685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01" name="Google Shape;601;p14"/>
            <p:cNvSpPr/>
            <p:nvPr/>
          </p:nvSpPr>
          <p:spPr>
            <a:xfrm>
              <a:off x="5125865" y="3346824"/>
              <a:ext cx="1280114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5800</a:t>
              </a:r>
              <a:endParaRPr/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8347127" y="3297660"/>
              <a:ext cx="1121613" cy="70093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 2000</a:t>
              </a:r>
              <a:endParaRPr/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9819208" y="3230691"/>
              <a:ext cx="801624" cy="834867"/>
            </a:xfrm>
            <a:prstGeom prst="mathMultiply">
              <a:avLst>
                <a:gd name="adj1" fmla="val 23520"/>
              </a:avLst>
            </a:prstGeom>
            <a:solidFill>
              <a:srgbClr val="DA1C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4" name="Google Shape;604;p14"/>
            <p:cNvGrpSpPr/>
            <p:nvPr/>
          </p:nvGrpSpPr>
          <p:grpSpPr>
            <a:xfrm>
              <a:off x="652557" y="954046"/>
              <a:ext cx="10886887" cy="1183269"/>
              <a:chOff x="170506" y="954046"/>
              <a:chExt cx="10886887" cy="1183269"/>
            </a:xfrm>
          </p:grpSpPr>
          <p:sp>
            <p:nvSpPr>
              <p:cNvPr id="605" name="Google Shape;605;p14"/>
              <p:cNvSpPr/>
              <p:nvPr/>
            </p:nvSpPr>
            <p:spPr>
              <a:xfrm>
                <a:off x="170506" y="954046"/>
                <a:ext cx="10886887" cy="1124939"/>
              </a:xfrm>
              <a:prstGeom prst="parallelogram">
                <a:avLst>
                  <a:gd name="adj" fmla="val 45725"/>
                </a:avLst>
              </a:prstGeom>
              <a:solidFill>
                <a:srgbClr val="DA1C1F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4"/>
              <p:cNvSpPr/>
              <p:nvPr/>
            </p:nvSpPr>
            <p:spPr>
              <a:xfrm>
                <a:off x="713313" y="963425"/>
                <a:ext cx="8485676" cy="630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400"/>
                  <a:buFont typeface="Calibri"/>
                  <a:buNone/>
                </a:pPr>
                <a:r>
                  <a:rPr lang="en-US" sz="3400" b="1" i="0" u="none" strike="noStrike" cap="none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3. Adding Software to The List Will Fail</a:t>
                </a:r>
                <a:endParaRPr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607" name="Google Shape;607;p14"/>
              <p:cNvSpPr txBox="1"/>
              <p:nvPr/>
            </p:nvSpPr>
            <p:spPr>
              <a:xfrm>
                <a:off x="1134607" y="1460247"/>
                <a:ext cx="8397550" cy="677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alibri"/>
                  <a:buNone/>
                </a:pPr>
                <a:r>
                  <a:rPr lang="en-US" sz="2000" b="0" i="0" u="none" strike="noStrike" cap="none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Changing the list breaks the chaos balance between computers, </a:t>
                </a:r>
                <a:endParaRPr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marR="0" lvl="0" indent="0" algn="l" rtl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alibri"/>
                  <a:buNone/>
                </a:pPr>
                <a:r>
                  <a:rPr lang="en-US" sz="2000" b="0" i="0" u="none" strike="noStrike" cap="none" dirty="0">
                    <a:solidFill>
                      <a:srgbClr val="FFFFFF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and the system will allocate incorrect </a:t>
                </a:r>
                <a:r>
                  <a:rPr lang="en-US" sz="2000" b="0" i="0" u="none" strike="noStrike" cap="none" dirty="0">
                    <a:solidFill>
                      <a:schemeClr val="lt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rPr>
                  <a:t>port number </a:t>
                </a:r>
                <a:endParaRPr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608" name="Google Shape;608;p14"/>
              <p:cNvGrpSpPr/>
              <p:nvPr/>
            </p:nvGrpSpPr>
            <p:grpSpPr>
              <a:xfrm>
                <a:off x="9050123" y="1163644"/>
                <a:ext cx="919438" cy="829263"/>
                <a:chOff x="4187828" y="4877949"/>
                <a:chExt cx="1813779" cy="1387911"/>
              </a:xfrm>
            </p:grpSpPr>
            <p:sp>
              <p:nvSpPr>
                <p:cNvPr id="609" name="Google Shape;609;p14"/>
                <p:cNvSpPr/>
                <p:nvPr/>
              </p:nvSpPr>
              <p:spPr>
                <a:xfrm>
                  <a:off x="5197476" y="5098830"/>
                  <a:ext cx="804131" cy="911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" h="1254" extrusionOk="0">
                      <a:moveTo>
                        <a:pt x="1028" y="295"/>
                      </a:moveTo>
                      <a:cubicBezTo>
                        <a:pt x="1028" y="320"/>
                        <a:pt x="1028" y="344"/>
                        <a:pt x="1028" y="371"/>
                      </a:cubicBezTo>
                      <a:cubicBezTo>
                        <a:pt x="993" y="371"/>
                        <a:pt x="959" y="371"/>
                        <a:pt x="923" y="371"/>
                      </a:cubicBezTo>
                      <a:cubicBezTo>
                        <a:pt x="923" y="427"/>
                        <a:pt x="923" y="481"/>
                        <a:pt x="923" y="537"/>
                      </a:cubicBezTo>
                      <a:cubicBezTo>
                        <a:pt x="880" y="537"/>
                        <a:pt x="840" y="537"/>
                        <a:pt x="799" y="537"/>
                      </a:cubicBezTo>
                      <a:cubicBezTo>
                        <a:pt x="799" y="573"/>
                        <a:pt x="799" y="605"/>
                        <a:pt x="799" y="642"/>
                      </a:cubicBezTo>
                      <a:cubicBezTo>
                        <a:pt x="829" y="642"/>
                        <a:pt x="858" y="642"/>
                        <a:pt x="886" y="641"/>
                      </a:cubicBezTo>
                      <a:cubicBezTo>
                        <a:pt x="901" y="641"/>
                        <a:pt x="910" y="645"/>
                        <a:pt x="917" y="659"/>
                      </a:cubicBezTo>
                      <a:cubicBezTo>
                        <a:pt x="933" y="691"/>
                        <a:pt x="953" y="721"/>
                        <a:pt x="968" y="753"/>
                      </a:cubicBezTo>
                      <a:cubicBezTo>
                        <a:pt x="979" y="775"/>
                        <a:pt x="992" y="786"/>
                        <a:pt x="1017" y="783"/>
                      </a:cubicBezTo>
                      <a:cubicBezTo>
                        <a:pt x="1044" y="780"/>
                        <a:pt x="1071" y="782"/>
                        <a:pt x="1100" y="782"/>
                      </a:cubicBezTo>
                      <a:cubicBezTo>
                        <a:pt x="1100" y="809"/>
                        <a:pt x="1100" y="833"/>
                        <a:pt x="1100" y="860"/>
                      </a:cubicBezTo>
                      <a:cubicBezTo>
                        <a:pt x="1048" y="860"/>
                        <a:pt x="997" y="860"/>
                        <a:pt x="946" y="859"/>
                      </a:cubicBezTo>
                      <a:cubicBezTo>
                        <a:pt x="941" y="859"/>
                        <a:pt x="934" y="851"/>
                        <a:pt x="931" y="845"/>
                      </a:cubicBezTo>
                      <a:cubicBezTo>
                        <a:pt x="912" y="813"/>
                        <a:pt x="892" y="780"/>
                        <a:pt x="876" y="746"/>
                      </a:cubicBezTo>
                      <a:cubicBezTo>
                        <a:pt x="866" y="726"/>
                        <a:pt x="854" y="716"/>
                        <a:pt x="831" y="720"/>
                      </a:cubicBezTo>
                      <a:cubicBezTo>
                        <a:pt x="821" y="721"/>
                        <a:pt x="811" y="720"/>
                        <a:pt x="798" y="720"/>
                      </a:cubicBezTo>
                      <a:cubicBezTo>
                        <a:pt x="798" y="776"/>
                        <a:pt x="797" y="830"/>
                        <a:pt x="798" y="883"/>
                      </a:cubicBezTo>
                      <a:cubicBezTo>
                        <a:pt x="798" y="890"/>
                        <a:pt x="806" y="898"/>
                        <a:pt x="813" y="902"/>
                      </a:cubicBezTo>
                      <a:cubicBezTo>
                        <a:pt x="844" y="923"/>
                        <a:pt x="877" y="941"/>
                        <a:pt x="908" y="963"/>
                      </a:cubicBezTo>
                      <a:cubicBezTo>
                        <a:pt x="915" y="968"/>
                        <a:pt x="921" y="980"/>
                        <a:pt x="922" y="989"/>
                      </a:cubicBezTo>
                      <a:cubicBezTo>
                        <a:pt x="924" y="1011"/>
                        <a:pt x="925" y="1034"/>
                        <a:pt x="922" y="1056"/>
                      </a:cubicBezTo>
                      <a:cubicBezTo>
                        <a:pt x="919" y="1086"/>
                        <a:pt x="929" y="1106"/>
                        <a:pt x="956" y="1123"/>
                      </a:cubicBezTo>
                      <a:cubicBezTo>
                        <a:pt x="989" y="1142"/>
                        <a:pt x="1019" y="1167"/>
                        <a:pt x="1052" y="1190"/>
                      </a:cubicBezTo>
                      <a:cubicBezTo>
                        <a:pt x="1037" y="1212"/>
                        <a:pt x="1022" y="1232"/>
                        <a:pt x="1007" y="1254"/>
                      </a:cubicBezTo>
                      <a:cubicBezTo>
                        <a:pt x="954" y="1216"/>
                        <a:pt x="903" y="1180"/>
                        <a:pt x="852" y="1143"/>
                      </a:cubicBezTo>
                      <a:cubicBezTo>
                        <a:pt x="847" y="1139"/>
                        <a:pt x="845" y="1129"/>
                        <a:pt x="844" y="1122"/>
                      </a:cubicBezTo>
                      <a:cubicBezTo>
                        <a:pt x="844" y="1098"/>
                        <a:pt x="842" y="1073"/>
                        <a:pt x="845" y="1048"/>
                      </a:cubicBezTo>
                      <a:cubicBezTo>
                        <a:pt x="847" y="1022"/>
                        <a:pt x="838" y="1006"/>
                        <a:pt x="815" y="996"/>
                      </a:cubicBezTo>
                      <a:cubicBezTo>
                        <a:pt x="806" y="992"/>
                        <a:pt x="798" y="985"/>
                        <a:pt x="787" y="979"/>
                      </a:cubicBezTo>
                      <a:cubicBezTo>
                        <a:pt x="744" y="1088"/>
                        <a:pt x="666" y="1151"/>
                        <a:pt x="549" y="1151"/>
                      </a:cubicBezTo>
                      <a:cubicBezTo>
                        <a:pt x="433" y="1150"/>
                        <a:pt x="356" y="1087"/>
                        <a:pt x="313" y="979"/>
                      </a:cubicBezTo>
                      <a:cubicBezTo>
                        <a:pt x="297" y="989"/>
                        <a:pt x="282" y="997"/>
                        <a:pt x="269" y="1007"/>
                      </a:cubicBezTo>
                      <a:cubicBezTo>
                        <a:pt x="263" y="1012"/>
                        <a:pt x="258" y="1022"/>
                        <a:pt x="257" y="1030"/>
                      </a:cubicBezTo>
                      <a:cubicBezTo>
                        <a:pt x="256" y="1052"/>
                        <a:pt x="254" y="1075"/>
                        <a:pt x="257" y="1097"/>
                      </a:cubicBezTo>
                      <a:cubicBezTo>
                        <a:pt x="261" y="1128"/>
                        <a:pt x="248" y="1147"/>
                        <a:pt x="222" y="1163"/>
                      </a:cubicBezTo>
                      <a:cubicBezTo>
                        <a:pt x="179" y="1191"/>
                        <a:pt x="139" y="1222"/>
                        <a:pt x="94" y="1254"/>
                      </a:cubicBezTo>
                      <a:cubicBezTo>
                        <a:pt x="79" y="1233"/>
                        <a:pt x="64" y="1212"/>
                        <a:pt x="49" y="1191"/>
                      </a:cubicBezTo>
                      <a:cubicBezTo>
                        <a:pt x="87" y="1163"/>
                        <a:pt x="122" y="1137"/>
                        <a:pt x="159" y="1112"/>
                      </a:cubicBezTo>
                      <a:cubicBezTo>
                        <a:pt x="174" y="1102"/>
                        <a:pt x="179" y="1091"/>
                        <a:pt x="178" y="1074"/>
                      </a:cubicBezTo>
                      <a:cubicBezTo>
                        <a:pt x="178" y="1040"/>
                        <a:pt x="168" y="1000"/>
                        <a:pt x="183" y="973"/>
                      </a:cubicBezTo>
                      <a:cubicBezTo>
                        <a:pt x="198" y="947"/>
                        <a:pt x="236" y="932"/>
                        <a:pt x="266" y="917"/>
                      </a:cubicBezTo>
                      <a:cubicBezTo>
                        <a:pt x="297" y="901"/>
                        <a:pt x="306" y="881"/>
                        <a:pt x="304" y="848"/>
                      </a:cubicBezTo>
                      <a:cubicBezTo>
                        <a:pt x="301" y="806"/>
                        <a:pt x="303" y="764"/>
                        <a:pt x="303" y="720"/>
                      </a:cubicBezTo>
                      <a:cubicBezTo>
                        <a:pt x="283" y="720"/>
                        <a:pt x="266" y="719"/>
                        <a:pt x="250" y="721"/>
                      </a:cubicBezTo>
                      <a:cubicBezTo>
                        <a:pt x="243" y="722"/>
                        <a:pt x="236" y="729"/>
                        <a:pt x="232" y="735"/>
                      </a:cubicBezTo>
                      <a:cubicBezTo>
                        <a:pt x="211" y="772"/>
                        <a:pt x="191" y="809"/>
                        <a:pt x="170" y="845"/>
                      </a:cubicBezTo>
                      <a:cubicBezTo>
                        <a:pt x="166" y="851"/>
                        <a:pt x="158" y="859"/>
                        <a:pt x="152" y="859"/>
                      </a:cubicBezTo>
                      <a:cubicBezTo>
                        <a:pt x="102" y="860"/>
                        <a:pt x="52" y="860"/>
                        <a:pt x="0" y="860"/>
                      </a:cubicBezTo>
                      <a:cubicBezTo>
                        <a:pt x="0" y="834"/>
                        <a:pt x="0" y="810"/>
                        <a:pt x="0" y="782"/>
                      </a:cubicBezTo>
                      <a:cubicBezTo>
                        <a:pt x="31" y="782"/>
                        <a:pt x="62" y="781"/>
                        <a:pt x="94" y="783"/>
                      </a:cubicBezTo>
                      <a:cubicBezTo>
                        <a:pt x="111" y="784"/>
                        <a:pt x="120" y="777"/>
                        <a:pt x="127" y="763"/>
                      </a:cubicBezTo>
                      <a:cubicBezTo>
                        <a:pt x="146" y="727"/>
                        <a:pt x="165" y="692"/>
                        <a:pt x="186" y="657"/>
                      </a:cubicBezTo>
                      <a:cubicBezTo>
                        <a:pt x="191" y="650"/>
                        <a:pt x="202" y="643"/>
                        <a:pt x="211" y="642"/>
                      </a:cubicBezTo>
                      <a:cubicBezTo>
                        <a:pt x="241" y="641"/>
                        <a:pt x="271" y="642"/>
                        <a:pt x="302" y="642"/>
                      </a:cubicBezTo>
                      <a:cubicBezTo>
                        <a:pt x="302" y="606"/>
                        <a:pt x="302" y="573"/>
                        <a:pt x="302" y="537"/>
                      </a:cubicBezTo>
                      <a:cubicBezTo>
                        <a:pt x="261" y="537"/>
                        <a:pt x="221" y="537"/>
                        <a:pt x="178" y="537"/>
                      </a:cubicBezTo>
                      <a:cubicBezTo>
                        <a:pt x="178" y="481"/>
                        <a:pt x="178" y="428"/>
                        <a:pt x="178" y="371"/>
                      </a:cubicBezTo>
                      <a:cubicBezTo>
                        <a:pt x="142" y="371"/>
                        <a:pt x="108" y="371"/>
                        <a:pt x="73" y="371"/>
                      </a:cubicBezTo>
                      <a:cubicBezTo>
                        <a:pt x="73" y="345"/>
                        <a:pt x="73" y="321"/>
                        <a:pt x="73" y="295"/>
                      </a:cubicBezTo>
                      <a:cubicBezTo>
                        <a:pt x="133" y="295"/>
                        <a:pt x="193" y="295"/>
                        <a:pt x="257" y="295"/>
                      </a:cubicBezTo>
                      <a:cubicBezTo>
                        <a:pt x="257" y="350"/>
                        <a:pt x="257" y="403"/>
                        <a:pt x="257" y="458"/>
                      </a:cubicBezTo>
                      <a:cubicBezTo>
                        <a:pt x="295" y="458"/>
                        <a:pt x="331" y="458"/>
                        <a:pt x="370" y="458"/>
                      </a:cubicBezTo>
                      <a:cubicBezTo>
                        <a:pt x="370" y="435"/>
                        <a:pt x="371" y="411"/>
                        <a:pt x="370" y="388"/>
                      </a:cubicBezTo>
                      <a:cubicBezTo>
                        <a:pt x="369" y="332"/>
                        <a:pt x="383" y="283"/>
                        <a:pt x="423" y="242"/>
                      </a:cubicBezTo>
                      <a:cubicBezTo>
                        <a:pt x="429" y="236"/>
                        <a:pt x="431" y="224"/>
                        <a:pt x="429" y="215"/>
                      </a:cubicBezTo>
                      <a:cubicBezTo>
                        <a:pt x="423" y="159"/>
                        <a:pt x="399" y="110"/>
                        <a:pt x="359" y="70"/>
                      </a:cubicBezTo>
                      <a:cubicBezTo>
                        <a:pt x="356" y="67"/>
                        <a:pt x="353" y="62"/>
                        <a:pt x="348" y="57"/>
                      </a:cubicBezTo>
                      <a:cubicBezTo>
                        <a:pt x="365" y="38"/>
                        <a:pt x="381" y="20"/>
                        <a:pt x="397" y="1"/>
                      </a:cubicBezTo>
                      <a:cubicBezTo>
                        <a:pt x="447" y="39"/>
                        <a:pt x="474" y="87"/>
                        <a:pt x="507" y="190"/>
                      </a:cubicBezTo>
                      <a:cubicBezTo>
                        <a:pt x="535" y="190"/>
                        <a:pt x="564" y="190"/>
                        <a:pt x="595" y="190"/>
                      </a:cubicBezTo>
                      <a:cubicBezTo>
                        <a:pt x="610" y="117"/>
                        <a:pt x="643" y="52"/>
                        <a:pt x="703" y="0"/>
                      </a:cubicBezTo>
                      <a:cubicBezTo>
                        <a:pt x="719" y="19"/>
                        <a:pt x="736" y="38"/>
                        <a:pt x="747" y="51"/>
                      </a:cubicBezTo>
                      <a:cubicBezTo>
                        <a:pt x="724" y="93"/>
                        <a:pt x="701" y="131"/>
                        <a:pt x="682" y="170"/>
                      </a:cubicBezTo>
                      <a:cubicBezTo>
                        <a:pt x="674" y="185"/>
                        <a:pt x="672" y="204"/>
                        <a:pt x="670" y="222"/>
                      </a:cubicBezTo>
                      <a:cubicBezTo>
                        <a:pt x="669" y="229"/>
                        <a:pt x="674" y="239"/>
                        <a:pt x="679" y="244"/>
                      </a:cubicBezTo>
                      <a:cubicBezTo>
                        <a:pt x="716" y="282"/>
                        <a:pt x="730" y="328"/>
                        <a:pt x="730" y="380"/>
                      </a:cubicBezTo>
                      <a:cubicBezTo>
                        <a:pt x="730" y="405"/>
                        <a:pt x="730" y="431"/>
                        <a:pt x="730" y="458"/>
                      </a:cubicBezTo>
                      <a:cubicBezTo>
                        <a:pt x="769" y="458"/>
                        <a:pt x="805" y="458"/>
                        <a:pt x="844" y="458"/>
                      </a:cubicBezTo>
                      <a:cubicBezTo>
                        <a:pt x="844" y="403"/>
                        <a:pt x="844" y="350"/>
                        <a:pt x="844" y="295"/>
                      </a:cubicBezTo>
                      <a:cubicBezTo>
                        <a:pt x="906" y="295"/>
                        <a:pt x="966" y="295"/>
                        <a:pt x="1028" y="295"/>
                      </a:cubicBezTo>
                      <a:close/>
                      <a:moveTo>
                        <a:pt x="511" y="785"/>
                      </a:moveTo>
                      <a:cubicBezTo>
                        <a:pt x="531" y="785"/>
                        <a:pt x="548" y="786"/>
                        <a:pt x="565" y="784"/>
                      </a:cubicBezTo>
                      <a:cubicBezTo>
                        <a:pt x="584" y="783"/>
                        <a:pt x="590" y="789"/>
                        <a:pt x="590" y="809"/>
                      </a:cubicBezTo>
                      <a:cubicBezTo>
                        <a:pt x="589" y="875"/>
                        <a:pt x="590" y="942"/>
                        <a:pt x="590" y="1009"/>
                      </a:cubicBezTo>
                      <a:cubicBezTo>
                        <a:pt x="590" y="1027"/>
                        <a:pt x="590" y="1046"/>
                        <a:pt x="590" y="1068"/>
                      </a:cubicBezTo>
                      <a:cubicBezTo>
                        <a:pt x="603" y="1063"/>
                        <a:pt x="613" y="1061"/>
                        <a:pt x="622" y="1057"/>
                      </a:cubicBezTo>
                      <a:cubicBezTo>
                        <a:pt x="682" y="1027"/>
                        <a:pt x="717" y="977"/>
                        <a:pt x="718" y="911"/>
                      </a:cubicBezTo>
                      <a:cubicBezTo>
                        <a:pt x="721" y="788"/>
                        <a:pt x="719" y="666"/>
                        <a:pt x="719" y="544"/>
                      </a:cubicBezTo>
                      <a:cubicBezTo>
                        <a:pt x="719" y="542"/>
                        <a:pt x="717" y="541"/>
                        <a:pt x="716" y="539"/>
                      </a:cubicBezTo>
                      <a:cubicBezTo>
                        <a:pt x="605" y="539"/>
                        <a:pt x="494" y="539"/>
                        <a:pt x="382" y="539"/>
                      </a:cubicBezTo>
                      <a:cubicBezTo>
                        <a:pt x="382" y="667"/>
                        <a:pt x="381" y="792"/>
                        <a:pt x="383" y="918"/>
                      </a:cubicBezTo>
                      <a:cubicBezTo>
                        <a:pt x="383" y="941"/>
                        <a:pt x="392" y="965"/>
                        <a:pt x="403" y="986"/>
                      </a:cubicBezTo>
                      <a:cubicBezTo>
                        <a:pt x="425" y="1028"/>
                        <a:pt x="460" y="1056"/>
                        <a:pt x="511" y="1067"/>
                      </a:cubicBezTo>
                      <a:cubicBezTo>
                        <a:pt x="511" y="972"/>
                        <a:pt x="511" y="881"/>
                        <a:pt x="511" y="785"/>
                      </a:cubicBezTo>
                      <a:close/>
                      <a:moveTo>
                        <a:pt x="451" y="458"/>
                      </a:moveTo>
                      <a:cubicBezTo>
                        <a:pt x="517" y="458"/>
                        <a:pt x="583" y="458"/>
                        <a:pt x="652" y="458"/>
                      </a:cubicBezTo>
                      <a:cubicBezTo>
                        <a:pt x="652" y="429"/>
                        <a:pt x="653" y="402"/>
                        <a:pt x="652" y="375"/>
                      </a:cubicBezTo>
                      <a:cubicBezTo>
                        <a:pt x="652" y="366"/>
                        <a:pt x="651" y="358"/>
                        <a:pt x="649" y="349"/>
                      </a:cubicBezTo>
                      <a:cubicBezTo>
                        <a:pt x="640" y="301"/>
                        <a:pt x="600" y="268"/>
                        <a:pt x="552" y="267"/>
                      </a:cubicBezTo>
                      <a:cubicBezTo>
                        <a:pt x="502" y="267"/>
                        <a:pt x="458" y="300"/>
                        <a:pt x="452" y="350"/>
                      </a:cubicBezTo>
                      <a:cubicBezTo>
                        <a:pt x="447" y="385"/>
                        <a:pt x="451" y="421"/>
                        <a:pt x="451" y="4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14"/>
                <p:cNvSpPr/>
                <p:nvPr/>
              </p:nvSpPr>
              <p:spPr>
                <a:xfrm>
                  <a:off x="4187828" y="4877949"/>
                  <a:ext cx="1141809" cy="1387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1910" extrusionOk="0">
                      <a:moveTo>
                        <a:pt x="1487" y="137"/>
                      </a:moveTo>
                      <a:cubicBezTo>
                        <a:pt x="1017" y="137"/>
                        <a:pt x="550" y="137"/>
                        <a:pt x="80" y="137"/>
                      </a:cubicBezTo>
                      <a:cubicBezTo>
                        <a:pt x="80" y="700"/>
                        <a:pt x="80" y="1264"/>
                        <a:pt x="80" y="1830"/>
                      </a:cubicBezTo>
                      <a:cubicBezTo>
                        <a:pt x="546" y="1830"/>
                        <a:pt x="1014" y="1830"/>
                        <a:pt x="1485" y="1830"/>
                      </a:cubicBezTo>
                      <a:cubicBezTo>
                        <a:pt x="1485" y="1824"/>
                        <a:pt x="1485" y="1818"/>
                        <a:pt x="1485" y="1811"/>
                      </a:cubicBezTo>
                      <a:cubicBezTo>
                        <a:pt x="1485" y="1737"/>
                        <a:pt x="1485" y="1664"/>
                        <a:pt x="1485" y="1590"/>
                      </a:cubicBezTo>
                      <a:cubicBezTo>
                        <a:pt x="1485" y="1583"/>
                        <a:pt x="1485" y="1576"/>
                        <a:pt x="1486" y="1569"/>
                      </a:cubicBezTo>
                      <a:cubicBezTo>
                        <a:pt x="1491" y="1552"/>
                        <a:pt x="1502" y="1541"/>
                        <a:pt x="1520" y="1540"/>
                      </a:cubicBezTo>
                      <a:cubicBezTo>
                        <a:pt x="1538" y="1538"/>
                        <a:pt x="1554" y="1548"/>
                        <a:pt x="1559" y="1565"/>
                      </a:cubicBezTo>
                      <a:cubicBezTo>
                        <a:pt x="1561" y="1573"/>
                        <a:pt x="1562" y="1582"/>
                        <a:pt x="1562" y="1590"/>
                      </a:cubicBezTo>
                      <a:cubicBezTo>
                        <a:pt x="1562" y="1679"/>
                        <a:pt x="1562" y="1768"/>
                        <a:pt x="1562" y="1857"/>
                      </a:cubicBezTo>
                      <a:cubicBezTo>
                        <a:pt x="1562" y="1897"/>
                        <a:pt x="1549" y="1910"/>
                        <a:pt x="1508" y="1910"/>
                      </a:cubicBezTo>
                      <a:cubicBezTo>
                        <a:pt x="1023" y="1909"/>
                        <a:pt x="537" y="1909"/>
                        <a:pt x="52" y="1908"/>
                      </a:cubicBezTo>
                      <a:cubicBezTo>
                        <a:pt x="27" y="1908"/>
                        <a:pt x="9" y="1901"/>
                        <a:pt x="0" y="1878"/>
                      </a:cubicBezTo>
                      <a:cubicBezTo>
                        <a:pt x="0" y="1454"/>
                        <a:pt x="0" y="1031"/>
                        <a:pt x="0" y="608"/>
                      </a:cubicBezTo>
                      <a:cubicBezTo>
                        <a:pt x="0" y="596"/>
                        <a:pt x="2" y="584"/>
                        <a:pt x="2" y="572"/>
                      </a:cubicBezTo>
                      <a:cubicBezTo>
                        <a:pt x="2" y="418"/>
                        <a:pt x="2" y="265"/>
                        <a:pt x="3" y="112"/>
                      </a:cubicBezTo>
                      <a:cubicBezTo>
                        <a:pt x="3" y="69"/>
                        <a:pt x="14" y="57"/>
                        <a:pt x="56" y="57"/>
                      </a:cubicBezTo>
                      <a:cubicBezTo>
                        <a:pt x="541" y="58"/>
                        <a:pt x="1026" y="59"/>
                        <a:pt x="1511" y="59"/>
                      </a:cubicBezTo>
                      <a:cubicBezTo>
                        <a:pt x="1552" y="59"/>
                        <a:pt x="1564" y="72"/>
                        <a:pt x="1564" y="113"/>
                      </a:cubicBezTo>
                      <a:cubicBezTo>
                        <a:pt x="1564" y="387"/>
                        <a:pt x="1563" y="0"/>
                        <a:pt x="1563" y="403"/>
                      </a:cubicBezTo>
                      <a:cubicBezTo>
                        <a:pt x="1563" y="409"/>
                        <a:pt x="1563" y="415"/>
                        <a:pt x="1562" y="421"/>
                      </a:cubicBezTo>
                      <a:cubicBezTo>
                        <a:pt x="1559" y="444"/>
                        <a:pt x="1544" y="458"/>
                        <a:pt x="1522" y="457"/>
                      </a:cubicBezTo>
                      <a:cubicBezTo>
                        <a:pt x="1501" y="456"/>
                        <a:pt x="1486" y="441"/>
                        <a:pt x="1486" y="418"/>
                      </a:cubicBezTo>
                      <a:cubicBezTo>
                        <a:pt x="1485" y="375"/>
                        <a:pt x="1485" y="333"/>
                        <a:pt x="1485" y="290"/>
                      </a:cubicBezTo>
                      <a:lnTo>
                        <a:pt x="1487" y="1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14"/>
                <p:cNvSpPr/>
                <p:nvPr/>
              </p:nvSpPr>
              <p:spPr>
                <a:xfrm>
                  <a:off x="4651376" y="5268913"/>
                  <a:ext cx="347663" cy="6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78" extrusionOk="0">
                      <a:moveTo>
                        <a:pt x="320" y="78"/>
                      </a:moveTo>
                      <a:cubicBezTo>
                        <a:pt x="233" y="78"/>
                        <a:pt x="146" y="78"/>
                        <a:pt x="59" y="78"/>
                      </a:cubicBezTo>
                      <a:cubicBezTo>
                        <a:pt x="53" y="78"/>
                        <a:pt x="47" y="78"/>
                        <a:pt x="42" y="78"/>
                      </a:cubicBezTo>
                      <a:cubicBezTo>
                        <a:pt x="17" y="75"/>
                        <a:pt x="0" y="59"/>
                        <a:pt x="2" y="37"/>
                      </a:cubicBezTo>
                      <a:cubicBezTo>
                        <a:pt x="3" y="15"/>
                        <a:pt x="18" y="1"/>
                        <a:pt x="44" y="1"/>
                      </a:cubicBezTo>
                      <a:cubicBezTo>
                        <a:pt x="228" y="0"/>
                        <a:pt x="135" y="0"/>
                        <a:pt x="320" y="1"/>
                      </a:cubicBezTo>
                      <a:cubicBezTo>
                        <a:pt x="347" y="1"/>
                        <a:pt x="363" y="16"/>
                        <a:pt x="363" y="40"/>
                      </a:cubicBezTo>
                      <a:cubicBezTo>
                        <a:pt x="362" y="63"/>
                        <a:pt x="345" y="78"/>
                        <a:pt x="316" y="78"/>
                      </a:cubicBezTo>
                      <a:cubicBezTo>
                        <a:pt x="234" y="78"/>
                        <a:pt x="429" y="78"/>
                        <a:pt x="347" y="78"/>
                      </a:cubicBezTo>
                      <a:cubicBezTo>
                        <a:pt x="338" y="78"/>
                        <a:pt x="329" y="78"/>
                        <a:pt x="320" y="7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14"/>
                <p:cNvSpPr/>
                <p:nvPr/>
              </p:nvSpPr>
              <p:spPr>
                <a:xfrm>
                  <a:off x="4651376" y="5473701"/>
                  <a:ext cx="334963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78" extrusionOk="0">
                      <a:moveTo>
                        <a:pt x="322" y="1"/>
                      </a:moveTo>
                      <a:cubicBezTo>
                        <a:pt x="413" y="1"/>
                        <a:pt x="225" y="0"/>
                        <a:pt x="316" y="1"/>
                      </a:cubicBezTo>
                      <a:cubicBezTo>
                        <a:pt x="345" y="1"/>
                        <a:pt x="362" y="15"/>
                        <a:pt x="362" y="39"/>
                      </a:cubicBezTo>
                      <a:cubicBezTo>
                        <a:pt x="362" y="57"/>
                        <a:pt x="351" y="71"/>
                        <a:pt x="333" y="75"/>
                      </a:cubicBezTo>
                      <a:cubicBezTo>
                        <a:pt x="324" y="77"/>
                        <a:pt x="315" y="78"/>
                        <a:pt x="306" y="78"/>
                      </a:cubicBezTo>
                      <a:cubicBezTo>
                        <a:pt x="130" y="78"/>
                        <a:pt x="231" y="78"/>
                        <a:pt x="55" y="78"/>
                      </a:cubicBezTo>
                      <a:cubicBezTo>
                        <a:pt x="46" y="78"/>
                        <a:pt x="37" y="77"/>
                        <a:pt x="28" y="75"/>
                      </a:cubicBezTo>
                      <a:cubicBezTo>
                        <a:pt x="11" y="71"/>
                        <a:pt x="0" y="55"/>
                        <a:pt x="0" y="38"/>
                      </a:cubicBezTo>
                      <a:cubicBezTo>
                        <a:pt x="1" y="20"/>
                        <a:pt x="13" y="5"/>
                        <a:pt x="30" y="2"/>
                      </a:cubicBezTo>
                      <a:cubicBezTo>
                        <a:pt x="39" y="0"/>
                        <a:pt x="48" y="0"/>
                        <a:pt x="57" y="0"/>
                      </a:cubicBezTo>
                      <a:cubicBezTo>
                        <a:pt x="145" y="0"/>
                        <a:pt x="234" y="0"/>
                        <a:pt x="322" y="0"/>
                      </a:cubicBezTo>
                      <a:cubicBezTo>
                        <a:pt x="322" y="0"/>
                        <a:pt x="322" y="0"/>
                        <a:pt x="3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14"/>
                <p:cNvSpPr/>
                <p:nvPr/>
              </p:nvSpPr>
              <p:spPr>
                <a:xfrm>
                  <a:off x="4651376" y="5062538"/>
                  <a:ext cx="334963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78" extrusionOk="0">
                      <a:moveTo>
                        <a:pt x="322" y="0"/>
                      </a:moveTo>
                      <a:cubicBezTo>
                        <a:pt x="413" y="0"/>
                        <a:pt x="225" y="0"/>
                        <a:pt x="316" y="0"/>
                      </a:cubicBezTo>
                      <a:cubicBezTo>
                        <a:pt x="343" y="0"/>
                        <a:pt x="358" y="12"/>
                        <a:pt x="361" y="33"/>
                      </a:cubicBezTo>
                      <a:cubicBezTo>
                        <a:pt x="364" y="58"/>
                        <a:pt x="348" y="76"/>
                        <a:pt x="320" y="78"/>
                      </a:cubicBezTo>
                      <a:cubicBezTo>
                        <a:pt x="299" y="78"/>
                        <a:pt x="279" y="78"/>
                        <a:pt x="258" y="78"/>
                      </a:cubicBezTo>
                      <a:cubicBezTo>
                        <a:pt x="97" y="78"/>
                        <a:pt x="214" y="78"/>
                        <a:pt x="53" y="78"/>
                      </a:cubicBezTo>
                      <a:cubicBezTo>
                        <a:pt x="49" y="78"/>
                        <a:pt x="45" y="78"/>
                        <a:pt x="42" y="78"/>
                      </a:cubicBezTo>
                      <a:cubicBezTo>
                        <a:pt x="16" y="76"/>
                        <a:pt x="0" y="60"/>
                        <a:pt x="0" y="38"/>
                      </a:cubicBezTo>
                      <a:cubicBezTo>
                        <a:pt x="1" y="16"/>
                        <a:pt x="18" y="1"/>
                        <a:pt x="43" y="1"/>
                      </a:cubicBezTo>
                      <a:cubicBezTo>
                        <a:pt x="121" y="0"/>
                        <a:pt x="199" y="0"/>
                        <a:pt x="277" y="0"/>
                      </a:cubicBezTo>
                      <a:cubicBezTo>
                        <a:pt x="292" y="0"/>
                        <a:pt x="307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14"/>
                <p:cNvSpPr/>
                <p:nvPr/>
              </p:nvSpPr>
              <p:spPr>
                <a:xfrm>
                  <a:off x="4387851" y="5002213"/>
                  <a:ext cx="236538" cy="18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231" extrusionOk="0">
                      <a:moveTo>
                        <a:pt x="107" y="132"/>
                      </a:moveTo>
                      <a:cubicBezTo>
                        <a:pt x="144" y="94"/>
                        <a:pt x="179" y="59"/>
                        <a:pt x="214" y="24"/>
                      </a:cubicBezTo>
                      <a:cubicBezTo>
                        <a:pt x="220" y="19"/>
                        <a:pt x="226" y="14"/>
                        <a:pt x="232" y="10"/>
                      </a:cubicBezTo>
                      <a:cubicBezTo>
                        <a:pt x="248" y="0"/>
                        <a:pt x="268" y="3"/>
                        <a:pt x="280" y="16"/>
                      </a:cubicBezTo>
                      <a:cubicBezTo>
                        <a:pt x="291" y="28"/>
                        <a:pt x="293" y="48"/>
                        <a:pt x="283" y="62"/>
                      </a:cubicBezTo>
                      <a:cubicBezTo>
                        <a:pt x="280" y="68"/>
                        <a:pt x="276" y="72"/>
                        <a:pt x="271" y="77"/>
                      </a:cubicBezTo>
                      <a:cubicBezTo>
                        <a:pt x="229" y="119"/>
                        <a:pt x="186" y="162"/>
                        <a:pt x="144" y="204"/>
                      </a:cubicBezTo>
                      <a:cubicBezTo>
                        <a:pt x="117" y="231"/>
                        <a:pt x="98" y="231"/>
                        <a:pt x="71" y="205"/>
                      </a:cubicBezTo>
                      <a:cubicBezTo>
                        <a:pt x="55" y="188"/>
                        <a:pt x="38" y="171"/>
                        <a:pt x="21" y="154"/>
                      </a:cubicBezTo>
                      <a:cubicBezTo>
                        <a:pt x="2" y="134"/>
                        <a:pt x="0" y="112"/>
                        <a:pt x="17" y="96"/>
                      </a:cubicBezTo>
                      <a:cubicBezTo>
                        <a:pt x="33" y="78"/>
                        <a:pt x="55" y="80"/>
                        <a:pt x="76" y="100"/>
                      </a:cubicBezTo>
                      <a:cubicBezTo>
                        <a:pt x="86" y="110"/>
                        <a:pt x="96" y="120"/>
                        <a:pt x="107" y="13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14"/>
                <p:cNvSpPr/>
                <p:nvPr/>
              </p:nvSpPr>
              <p:spPr>
                <a:xfrm>
                  <a:off x="4387851" y="5210176"/>
                  <a:ext cx="241300" cy="18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27" extrusionOk="0">
                      <a:moveTo>
                        <a:pt x="108" y="127"/>
                      </a:moveTo>
                      <a:cubicBezTo>
                        <a:pt x="145" y="90"/>
                        <a:pt x="181" y="53"/>
                        <a:pt x="217" y="18"/>
                      </a:cubicBezTo>
                      <a:cubicBezTo>
                        <a:pt x="227" y="9"/>
                        <a:pt x="242" y="1"/>
                        <a:pt x="254" y="1"/>
                      </a:cubicBezTo>
                      <a:cubicBezTo>
                        <a:pt x="283" y="0"/>
                        <a:pt x="299" y="34"/>
                        <a:pt x="283" y="58"/>
                      </a:cubicBezTo>
                      <a:cubicBezTo>
                        <a:pt x="280" y="63"/>
                        <a:pt x="276" y="68"/>
                        <a:pt x="272" y="72"/>
                      </a:cubicBezTo>
                      <a:cubicBezTo>
                        <a:pt x="229" y="115"/>
                        <a:pt x="186" y="158"/>
                        <a:pt x="142" y="202"/>
                      </a:cubicBezTo>
                      <a:cubicBezTo>
                        <a:pt x="117" y="227"/>
                        <a:pt x="98" y="227"/>
                        <a:pt x="73" y="202"/>
                      </a:cubicBezTo>
                      <a:cubicBezTo>
                        <a:pt x="56" y="185"/>
                        <a:pt x="40" y="169"/>
                        <a:pt x="24" y="152"/>
                      </a:cubicBezTo>
                      <a:cubicBezTo>
                        <a:pt x="2" y="131"/>
                        <a:pt x="0" y="109"/>
                        <a:pt x="17" y="91"/>
                      </a:cubicBezTo>
                      <a:cubicBezTo>
                        <a:pt x="33" y="74"/>
                        <a:pt x="56" y="76"/>
                        <a:pt x="78" y="97"/>
                      </a:cubicBezTo>
                      <a:cubicBezTo>
                        <a:pt x="87" y="107"/>
                        <a:pt x="97" y="116"/>
                        <a:pt x="108" y="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14"/>
                <p:cNvSpPr/>
                <p:nvPr/>
              </p:nvSpPr>
              <p:spPr>
                <a:xfrm>
                  <a:off x="4387851" y="5413376"/>
                  <a:ext cx="241300" cy="18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29" extrusionOk="0">
                      <a:moveTo>
                        <a:pt x="105" y="132"/>
                      </a:moveTo>
                      <a:cubicBezTo>
                        <a:pt x="144" y="93"/>
                        <a:pt x="180" y="56"/>
                        <a:pt x="217" y="20"/>
                      </a:cubicBezTo>
                      <a:cubicBezTo>
                        <a:pt x="226" y="12"/>
                        <a:pt x="238" y="4"/>
                        <a:pt x="250" y="3"/>
                      </a:cubicBezTo>
                      <a:cubicBezTo>
                        <a:pt x="278" y="0"/>
                        <a:pt x="298" y="33"/>
                        <a:pt x="284" y="59"/>
                      </a:cubicBezTo>
                      <a:cubicBezTo>
                        <a:pt x="280" y="65"/>
                        <a:pt x="276" y="70"/>
                        <a:pt x="271" y="75"/>
                      </a:cubicBezTo>
                      <a:cubicBezTo>
                        <a:pt x="227" y="119"/>
                        <a:pt x="184" y="162"/>
                        <a:pt x="141" y="205"/>
                      </a:cubicBezTo>
                      <a:cubicBezTo>
                        <a:pt x="116" y="229"/>
                        <a:pt x="97" y="229"/>
                        <a:pt x="73" y="205"/>
                      </a:cubicBezTo>
                      <a:cubicBezTo>
                        <a:pt x="55" y="188"/>
                        <a:pt x="37" y="170"/>
                        <a:pt x="19" y="152"/>
                      </a:cubicBezTo>
                      <a:cubicBezTo>
                        <a:pt x="1" y="132"/>
                        <a:pt x="0" y="110"/>
                        <a:pt x="16" y="94"/>
                      </a:cubicBezTo>
                      <a:cubicBezTo>
                        <a:pt x="32" y="78"/>
                        <a:pt x="55" y="79"/>
                        <a:pt x="74" y="98"/>
                      </a:cubicBezTo>
                      <a:cubicBezTo>
                        <a:pt x="85" y="108"/>
                        <a:pt x="94" y="120"/>
                        <a:pt x="105" y="13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Google Shape;617;p14"/>
                <p:cNvSpPr/>
                <p:nvPr/>
              </p:nvSpPr>
              <p:spPr>
                <a:xfrm>
                  <a:off x="4651376" y="5686426"/>
                  <a:ext cx="347663" cy="6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77" extrusionOk="0">
                      <a:moveTo>
                        <a:pt x="320" y="77"/>
                      </a:moveTo>
                      <a:cubicBezTo>
                        <a:pt x="233" y="77"/>
                        <a:pt x="146" y="77"/>
                        <a:pt x="59" y="77"/>
                      </a:cubicBezTo>
                      <a:cubicBezTo>
                        <a:pt x="53" y="77"/>
                        <a:pt x="47" y="77"/>
                        <a:pt x="42" y="77"/>
                      </a:cubicBezTo>
                      <a:cubicBezTo>
                        <a:pt x="17" y="75"/>
                        <a:pt x="0" y="58"/>
                        <a:pt x="2" y="36"/>
                      </a:cubicBezTo>
                      <a:cubicBezTo>
                        <a:pt x="3" y="15"/>
                        <a:pt x="18" y="0"/>
                        <a:pt x="44" y="0"/>
                      </a:cubicBezTo>
                      <a:cubicBezTo>
                        <a:pt x="228" y="0"/>
                        <a:pt x="135" y="0"/>
                        <a:pt x="320" y="0"/>
                      </a:cubicBezTo>
                      <a:cubicBezTo>
                        <a:pt x="347" y="0"/>
                        <a:pt x="363" y="16"/>
                        <a:pt x="363" y="39"/>
                      </a:cubicBezTo>
                      <a:cubicBezTo>
                        <a:pt x="362" y="63"/>
                        <a:pt x="345" y="77"/>
                        <a:pt x="316" y="77"/>
                      </a:cubicBezTo>
                      <a:cubicBezTo>
                        <a:pt x="234" y="77"/>
                        <a:pt x="429" y="77"/>
                        <a:pt x="347" y="77"/>
                      </a:cubicBezTo>
                      <a:cubicBezTo>
                        <a:pt x="338" y="77"/>
                        <a:pt x="329" y="77"/>
                        <a:pt x="320" y="7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p14"/>
                <p:cNvSpPr/>
                <p:nvPr/>
              </p:nvSpPr>
              <p:spPr>
                <a:xfrm>
                  <a:off x="4651376" y="5892801"/>
                  <a:ext cx="334963" cy="6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77" extrusionOk="0">
                      <a:moveTo>
                        <a:pt x="322" y="0"/>
                      </a:moveTo>
                      <a:cubicBezTo>
                        <a:pt x="413" y="0"/>
                        <a:pt x="225" y="0"/>
                        <a:pt x="316" y="0"/>
                      </a:cubicBezTo>
                      <a:cubicBezTo>
                        <a:pt x="345" y="0"/>
                        <a:pt x="362" y="14"/>
                        <a:pt x="362" y="38"/>
                      </a:cubicBezTo>
                      <a:cubicBezTo>
                        <a:pt x="362" y="56"/>
                        <a:pt x="351" y="71"/>
                        <a:pt x="333" y="75"/>
                      </a:cubicBezTo>
                      <a:cubicBezTo>
                        <a:pt x="324" y="76"/>
                        <a:pt x="315" y="77"/>
                        <a:pt x="306" y="77"/>
                      </a:cubicBezTo>
                      <a:cubicBezTo>
                        <a:pt x="130" y="77"/>
                        <a:pt x="231" y="77"/>
                        <a:pt x="55" y="77"/>
                      </a:cubicBezTo>
                      <a:cubicBezTo>
                        <a:pt x="46" y="77"/>
                        <a:pt x="37" y="77"/>
                        <a:pt x="28" y="74"/>
                      </a:cubicBezTo>
                      <a:cubicBezTo>
                        <a:pt x="11" y="70"/>
                        <a:pt x="0" y="55"/>
                        <a:pt x="0" y="37"/>
                      </a:cubicBezTo>
                      <a:cubicBezTo>
                        <a:pt x="1" y="20"/>
                        <a:pt x="13" y="5"/>
                        <a:pt x="30" y="1"/>
                      </a:cubicBezTo>
                      <a:cubicBezTo>
                        <a:pt x="39" y="0"/>
                        <a:pt x="48" y="0"/>
                        <a:pt x="57" y="0"/>
                      </a:cubicBezTo>
                      <a:cubicBezTo>
                        <a:pt x="145" y="0"/>
                        <a:pt x="234" y="0"/>
                        <a:pt x="322" y="0"/>
                      </a:cubicBezTo>
                      <a:cubicBezTo>
                        <a:pt x="322" y="0"/>
                        <a:pt x="322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14"/>
                <p:cNvSpPr/>
                <p:nvPr/>
              </p:nvSpPr>
              <p:spPr>
                <a:xfrm>
                  <a:off x="4387851" y="5629276"/>
                  <a:ext cx="241300" cy="182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27" extrusionOk="0">
                      <a:moveTo>
                        <a:pt x="108" y="128"/>
                      </a:moveTo>
                      <a:cubicBezTo>
                        <a:pt x="145" y="90"/>
                        <a:pt x="181" y="53"/>
                        <a:pt x="217" y="18"/>
                      </a:cubicBezTo>
                      <a:cubicBezTo>
                        <a:pt x="227" y="9"/>
                        <a:pt x="242" y="1"/>
                        <a:pt x="254" y="1"/>
                      </a:cubicBezTo>
                      <a:cubicBezTo>
                        <a:pt x="283" y="0"/>
                        <a:pt x="299" y="34"/>
                        <a:pt x="283" y="59"/>
                      </a:cubicBezTo>
                      <a:cubicBezTo>
                        <a:pt x="280" y="64"/>
                        <a:pt x="276" y="68"/>
                        <a:pt x="272" y="72"/>
                      </a:cubicBezTo>
                      <a:cubicBezTo>
                        <a:pt x="229" y="115"/>
                        <a:pt x="186" y="159"/>
                        <a:pt x="142" y="202"/>
                      </a:cubicBezTo>
                      <a:cubicBezTo>
                        <a:pt x="117" y="227"/>
                        <a:pt x="98" y="227"/>
                        <a:pt x="73" y="202"/>
                      </a:cubicBezTo>
                      <a:cubicBezTo>
                        <a:pt x="56" y="186"/>
                        <a:pt x="40" y="169"/>
                        <a:pt x="24" y="153"/>
                      </a:cubicBezTo>
                      <a:cubicBezTo>
                        <a:pt x="2" y="131"/>
                        <a:pt x="0" y="109"/>
                        <a:pt x="17" y="92"/>
                      </a:cubicBezTo>
                      <a:cubicBezTo>
                        <a:pt x="33" y="75"/>
                        <a:pt x="56" y="77"/>
                        <a:pt x="78" y="98"/>
                      </a:cubicBezTo>
                      <a:cubicBezTo>
                        <a:pt x="87" y="107"/>
                        <a:pt x="97" y="117"/>
                        <a:pt x="108" y="12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14"/>
                <p:cNvSpPr/>
                <p:nvPr/>
              </p:nvSpPr>
              <p:spPr>
                <a:xfrm>
                  <a:off x="4387851" y="5832476"/>
                  <a:ext cx="241300" cy="185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229" extrusionOk="0">
                      <a:moveTo>
                        <a:pt x="105" y="131"/>
                      </a:moveTo>
                      <a:cubicBezTo>
                        <a:pt x="144" y="92"/>
                        <a:pt x="180" y="55"/>
                        <a:pt x="217" y="20"/>
                      </a:cubicBezTo>
                      <a:cubicBezTo>
                        <a:pt x="226" y="11"/>
                        <a:pt x="238" y="4"/>
                        <a:pt x="250" y="3"/>
                      </a:cubicBezTo>
                      <a:cubicBezTo>
                        <a:pt x="278" y="0"/>
                        <a:pt x="298" y="33"/>
                        <a:pt x="284" y="58"/>
                      </a:cubicBezTo>
                      <a:cubicBezTo>
                        <a:pt x="280" y="64"/>
                        <a:pt x="276" y="70"/>
                        <a:pt x="271" y="75"/>
                      </a:cubicBezTo>
                      <a:cubicBezTo>
                        <a:pt x="227" y="118"/>
                        <a:pt x="184" y="161"/>
                        <a:pt x="141" y="204"/>
                      </a:cubicBezTo>
                      <a:cubicBezTo>
                        <a:pt x="116" y="229"/>
                        <a:pt x="97" y="229"/>
                        <a:pt x="73" y="205"/>
                      </a:cubicBezTo>
                      <a:cubicBezTo>
                        <a:pt x="55" y="187"/>
                        <a:pt x="37" y="169"/>
                        <a:pt x="19" y="151"/>
                      </a:cubicBezTo>
                      <a:cubicBezTo>
                        <a:pt x="1" y="132"/>
                        <a:pt x="0" y="109"/>
                        <a:pt x="16" y="93"/>
                      </a:cubicBezTo>
                      <a:cubicBezTo>
                        <a:pt x="32" y="77"/>
                        <a:pt x="55" y="79"/>
                        <a:pt x="74" y="97"/>
                      </a:cubicBezTo>
                      <a:cubicBezTo>
                        <a:pt x="85" y="108"/>
                        <a:pt x="94" y="119"/>
                        <a:pt x="105" y="1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5890281" y="190500"/>
            <a:ext cx="7820025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15"/>
          <p:cNvSpPr/>
          <p:nvPr/>
        </p:nvSpPr>
        <p:spPr>
          <a:xfrm>
            <a:off x="127000" y="2274782"/>
            <a:ext cx="11925300" cy="1413816"/>
          </a:xfrm>
          <a:prstGeom prst="rect">
            <a:avLst/>
          </a:prstGeom>
          <a:solidFill>
            <a:schemeClr val="lt1">
              <a:alpha val="5372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9" name="Google Shape;62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0000">
            <a:off x="7468253" y="2359054"/>
            <a:ext cx="5169550" cy="428172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5"/>
          <p:cNvSpPr/>
          <p:nvPr/>
        </p:nvSpPr>
        <p:spPr>
          <a:xfrm>
            <a:off x="8388865" y="2561210"/>
            <a:ext cx="1574199" cy="897148"/>
          </a:xfrm>
          <a:prstGeom prst="parallelogram">
            <a:avLst>
              <a:gd name="adj" fmla="val 25000"/>
            </a:avLst>
          </a:prstGeom>
          <a:solidFill>
            <a:srgbClr val="4FA100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5"/>
          <p:cNvSpPr/>
          <p:nvPr/>
        </p:nvSpPr>
        <p:spPr>
          <a:xfrm>
            <a:off x="10485529" y="2561210"/>
            <a:ext cx="1574199" cy="897148"/>
          </a:xfrm>
          <a:prstGeom prst="parallelogram">
            <a:avLst>
              <a:gd name="adj" fmla="val 25000"/>
            </a:avLst>
          </a:prstGeom>
          <a:solidFill>
            <a:srgbClr val="595959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 to Network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2" name="Google Shape;632;p15"/>
          <p:cNvGrpSpPr/>
          <p:nvPr/>
        </p:nvGrpSpPr>
        <p:grpSpPr>
          <a:xfrm>
            <a:off x="366676" y="4520171"/>
            <a:ext cx="4764124" cy="2139047"/>
            <a:chOff x="366676" y="4357034"/>
            <a:chExt cx="4764124" cy="2139047"/>
          </a:xfrm>
        </p:grpSpPr>
        <p:sp>
          <p:nvSpPr>
            <p:cNvPr id="633" name="Google Shape;633;p15"/>
            <p:cNvSpPr/>
            <p:nvPr/>
          </p:nvSpPr>
          <p:spPr>
            <a:xfrm>
              <a:off x="366676" y="4357034"/>
              <a:ext cx="4764124" cy="2139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Current cyber solutions</a:t>
              </a:r>
              <a:endParaRPr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01600" marR="0" lvl="0" indent="0" algn="l" rtl="0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C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Malicious software activates a chain of legitimate software, that eventually gives a seemingly legitimate command. Cyber systems</a:t>
              </a:r>
              <a:b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will not block Outlook from going out to the network</a:t>
              </a:r>
              <a:endParaRPr/>
            </a:p>
          </p:txBody>
        </p:sp>
        <p:cxnSp>
          <p:nvCxnSpPr>
            <p:cNvPr id="634" name="Google Shape;634;p15"/>
            <p:cNvCxnSpPr/>
            <p:nvPr/>
          </p:nvCxnSpPr>
          <p:spPr>
            <a:xfrm>
              <a:off x="563418" y="4902200"/>
              <a:ext cx="3424431" cy="0"/>
            </a:xfrm>
            <a:prstGeom prst="straightConnector1">
              <a:avLst/>
            </a:prstGeom>
            <a:noFill/>
            <a:ln w="57150" cap="flat" cmpd="sng">
              <a:solidFill>
                <a:srgbClr val="DA1C1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35" name="Google Shape;635;p15"/>
          <p:cNvGrpSpPr/>
          <p:nvPr/>
        </p:nvGrpSpPr>
        <p:grpSpPr>
          <a:xfrm>
            <a:off x="5877886" y="4510935"/>
            <a:ext cx="5947438" cy="1697403"/>
            <a:chOff x="5877886" y="4357034"/>
            <a:chExt cx="5947438" cy="1697403"/>
          </a:xfrm>
        </p:grpSpPr>
        <p:sp>
          <p:nvSpPr>
            <p:cNvPr id="636" name="Google Shape;636;p15"/>
            <p:cNvSpPr/>
            <p:nvPr/>
          </p:nvSpPr>
          <p:spPr>
            <a:xfrm>
              <a:off x="6374093" y="4357034"/>
              <a:ext cx="5451231" cy="1585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016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2800"/>
                <a:buFont typeface="Calibri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Cyber 2.0 - Reverse tracking </a:t>
              </a:r>
              <a:endParaRPr/>
            </a:p>
            <a:p>
              <a:pPr marL="101600" marR="0" lvl="0" indent="0" algn="l" rtl="0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C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Our mechanism tracks the chain all the way back, using </a:t>
              </a:r>
              <a:r>
                <a:rPr lang="en-US"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Reverse Tracking Technology</a:t>
              </a: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lang="en-US"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and blocks Outlook from going out to the network</a:t>
              </a:r>
              <a:endParaRPr/>
            </a:p>
          </p:txBody>
        </p:sp>
        <p:cxnSp>
          <p:nvCxnSpPr>
            <p:cNvPr id="637" name="Google Shape;637;p15"/>
            <p:cNvCxnSpPr/>
            <p:nvPr/>
          </p:nvCxnSpPr>
          <p:spPr>
            <a:xfrm>
              <a:off x="5877886" y="4474206"/>
              <a:ext cx="0" cy="1580231"/>
            </a:xfrm>
            <a:prstGeom prst="straightConnector1">
              <a:avLst/>
            </a:prstGeom>
            <a:noFill/>
            <a:ln w="12700" cap="flat" cmpd="sng">
              <a:solidFill>
                <a:srgbClr val="DA1C1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8" name="Google Shape;638;p15"/>
            <p:cNvCxnSpPr/>
            <p:nvPr/>
          </p:nvCxnSpPr>
          <p:spPr>
            <a:xfrm>
              <a:off x="6581558" y="4902200"/>
              <a:ext cx="4206416" cy="0"/>
            </a:xfrm>
            <a:prstGeom prst="straightConnector1">
              <a:avLst/>
            </a:prstGeom>
            <a:noFill/>
            <a:ln w="57150" cap="flat" cmpd="sng">
              <a:solidFill>
                <a:srgbClr val="DA1C1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39" name="Google Shape;639;p15"/>
          <p:cNvGrpSpPr/>
          <p:nvPr/>
        </p:nvGrpSpPr>
        <p:grpSpPr>
          <a:xfrm>
            <a:off x="1275047" y="906113"/>
            <a:ext cx="9641906" cy="1195408"/>
            <a:chOff x="112763" y="906113"/>
            <a:chExt cx="9641906" cy="1195408"/>
          </a:xfrm>
        </p:grpSpPr>
        <p:sp>
          <p:nvSpPr>
            <p:cNvPr id="640" name="Google Shape;640;p15"/>
            <p:cNvSpPr/>
            <p:nvPr/>
          </p:nvSpPr>
          <p:spPr>
            <a:xfrm>
              <a:off x="112763" y="906113"/>
              <a:ext cx="9641906" cy="1195408"/>
            </a:xfrm>
            <a:prstGeom prst="parallelogram">
              <a:avLst>
                <a:gd name="adj" fmla="val 45725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643049" y="947313"/>
              <a:ext cx="6416779" cy="113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</a:pPr>
              <a:r>
                <a:rPr lang="en-US" sz="3400" b="1" i="0" u="none" strike="noStrike" cap="none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4. Malicious Software Using Other </a:t>
              </a:r>
              <a:endParaRPr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</a:pPr>
              <a:r>
                <a:rPr lang="en-US" sz="3400" b="1" i="0" u="none" strike="noStrike" cap="none" dirty="0"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     Software Will Fail</a:t>
              </a:r>
              <a:endParaRPr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642" name="Google Shape;642;p15"/>
            <p:cNvGrpSpPr/>
            <p:nvPr/>
          </p:nvGrpSpPr>
          <p:grpSpPr>
            <a:xfrm>
              <a:off x="7837282" y="1134043"/>
              <a:ext cx="869021" cy="770299"/>
              <a:chOff x="4987925" y="4065588"/>
              <a:chExt cx="1201738" cy="981075"/>
            </a:xfrm>
          </p:grpSpPr>
          <p:sp>
            <p:nvSpPr>
              <p:cNvPr id="643" name="Google Shape;643;p15"/>
              <p:cNvSpPr/>
              <p:nvPr/>
            </p:nvSpPr>
            <p:spPr>
              <a:xfrm>
                <a:off x="5337175" y="4149726"/>
                <a:ext cx="344488" cy="36513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9" extrusionOk="0">
                    <a:moveTo>
                      <a:pt x="609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53"/>
                      <a:pt x="15" y="69"/>
                      <a:pt x="34" y="69"/>
                    </a:cubicBezTo>
                    <a:cubicBezTo>
                      <a:pt x="609" y="69"/>
                      <a:pt x="609" y="69"/>
                      <a:pt x="609" y="69"/>
                    </a:cubicBezTo>
                    <a:cubicBezTo>
                      <a:pt x="628" y="69"/>
                      <a:pt x="643" y="53"/>
                      <a:pt x="643" y="35"/>
                    </a:cubicBezTo>
                    <a:cubicBezTo>
                      <a:pt x="643" y="16"/>
                      <a:pt x="628" y="0"/>
                      <a:pt x="6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5"/>
              <p:cNvSpPr/>
              <p:nvPr/>
            </p:nvSpPr>
            <p:spPr>
              <a:xfrm>
                <a:off x="5076825" y="4146551"/>
                <a:ext cx="44450" cy="4445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5"/>
              <p:cNvSpPr/>
              <p:nvPr/>
            </p:nvSpPr>
            <p:spPr>
              <a:xfrm>
                <a:off x="5162550" y="4146551"/>
                <a:ext cx="42863" cy="4445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15"/>
              <p:cNvSpPr/>
              <p:nvPr/>
            </p:nvSpPr>
            <p:spPr>
              <a:xfrm>
                <a:off x="5241925" y="4146551"/>
                <a:ext cx="46038" cy="4445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15"/>
              <p:cNvSpPr/>
              <p:nvPr/>
            </p:nvSpPr>
            <p:spPr>
              <a:xfrm>
                <a:off x="5932488" y="4146551"/>
                <a:ext cx="44450" cy="4445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5"/>
              <p:cNvSpPr/>
              <p:nvPr/>
            </p:nvSpPr>
            <p:spPr>
              <a:xfrm>
                <a:off x="4987925" y="4065588"/>
                <a:ext cx="1201738" cy="98107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838" extrusionOk="0">
                    <a:moveTo>
                      <a:pt x="2057" y="543"/>
                    </a:moveTo>
                    <a:cubicBezTo>
                      <a:pt x="2005" y="543"/>
                      <a:pt x="2005" y="543"/>
                      <a:pt x="2005" y="543"/>
                    </a:cubicBezTo>
                    <a:cubicBezTo>
                      <a:pt x="2005" y="165"/>
                      <a:pt x="2005" y="165"/>
                      <a:pt x="2005" y="165"/>
                    </a:cubicBezTo>
                    <a:cubicBezTo>
                      <a:pt x="2005" y="74"/>
                      <a:pt x="1931" y="0"/>
                      <a:pt x="184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74" y="0"/>
                      <a:pt x="0" y="74"/>
                      <a:pt x="0" y="165"/>
                    </a:cubicBezTo>
                    <a:cubicBezTo>
                      <a:pt x="0" y="949"/>
                      <a:pt x="0" y="949"/>
                      <a:pt x="0" y="949"/>
                    </a:cubicBezTo>
                    <a:cubicBezTo>
                      <a:pt x="0" y="1208"/>
                      <a:pt x="0" y="1208"/>
                      <a:pt x="0" y="1208"/>
                    </a:cubicBezTo>
                    <a:cubicBezTo>
                      <a:pt x="0" y="1495"/>
                      <a:pt x="0" y="1495"/>
                      <a:pt x="0" y="1495"/>
                    </a:cubicBezTo>
                    <a:cubicBezTo>
                      <a:pt x="0" y="1586"/>
                      <a:pt x="74" y="1660"/>
                      <a:pt x="165" y="1660"/>
                    </a:cubicBezTo>
                    <a:cubicBezTo>
                      <a:pt x="435" y="1660"/>
                      <a:pt x="435" y="1660"/>
                      <a:pt x="435" y="1660"/>
                    </a:cubicBezTo>
                    <a:cubicBezTo>
                      <a:pt x="706" y="1660"/>
                      <a:pt x="706" y="1660"/>
                      <a:pt x="706" y="1660"/>
                    </a:cubicBezTo>
                    <a:cubicBezTo>
                      <a:pt x="968" y="1660"/>
                      <a:pt x="968" y="1660"/>
                      <a:pt x="968" y="1660"/>
                    </a:cubicBezTo>
                    <a:cubicBezTo>
                      <a:pt x="971" y="1759"/>
                      <a:pt x="1052" y="1838"/>
                      <a:pt x="1151" y="1838"/>
                    </a:cubicBezTo>
                    <a:cubicBezTo>
                      <a:pt x="2057" y="1838"/>
                      <a:pt x="2057" y="1838"/>
                      <a:pt x="2057" y="1838"/>
                    </a:cubicBezTo>
                    <a:cubicBezTo>
                      <a:pt x="2158" y="1838"/>
                      <a:pt x="2240" y="1756"/>
                      <a:pt x="2240" y="1655"/>
                    </a:cubicBezTo>
                    <a:cubicBezTo>
                      <a:pt x="2240" y="726"/>
                      <a:pt x="2240" y="726"/>
                      <a:pt x="2240" y="726"/>
                    </a:cubicBezTo>
                    <a:cubicBezTo>
                      <a:pt x="2240" y="626"/>
                      <a:pt x="2158" y="543"/>
                      <a:pt x="2057" y="543"/>
                    </a:cubicBezTo>
                    <a:close/>
                    <a:moveTo>
                      <a:pt x="424" y="1592"/>
                    </a:moveTo>
                    <a:cubicBezTo>
                      <a:pt x="165" y="1592"/>
                      <a:pt x="165" y="1592"/>
                      <a:pt x="165" y="1592"/>
                    </a:cubicBezTo>
                    <a:cubicBezTo>
                      <a:pt x="112" y="1592"/>
                      <a:pt x="69" y="1548"/>
                      <a:pt x="69" y="1495"/>
                    </a:cubicBezTo>
                    <a:cubicBezTo>
                      <a:pt x="69" y="1220"/>
                      <a:pt x="69" y="1220"/>
                      <a:pt x="69" y="1220"/>
                    </a:cubicBezTo>
                    <a:cubicBezTo>
                      <a:pt x="118" y="1158"/>
                      <a:pt x="193" y="1122"/>
                      <a:pt x="272" y="1122"/>
                    </a:cubicBezTo>
                    <a:cubicBezTo>
                      <a:pt x="415" y="1122"/>
                      <a:pt x="532" y="1238"/>
                      <a:pt x="532" y="1381"/>
                    </a:cubicBezTo>
                    <a:cubicBezTo>
                      <a:pt x="532" y="1465"/>
                      <a:pt x="491" y="1543"/>
                      <a:pt x="424" y="1592"/>
                    </a:cubicBezTo>
                    <a:close/>
                    <a:moveTo>
                      <a:pt x="714" y="1507"/>
                    </a:moveTo>
                    <a:cubicBezTo>
                      <a:pt x="705" y="1536"/>
                      <a:pt x="694" y="1564"/>
                      <a:pt x="680" y="1592"/>
                    </a:cubicBezTo>
                    <a:cubicBezTo>
                      <a:pt x="524" y="1592"/>
                      <a:pt x="524" y="1592"/>
                      <a:pt x="524" y="1592"/>
                    </a:cubicBezTo>
                    <a:cubicBezTo>
                      <a:pt x="524" y="1592"/>
                      <a:pt x="524" y="1592"/>
                      <a:pt x="524" y="1592"/>
                    </a:cubicBezTo>
                    <a:cubicBezTo>
                      <a:pt x="573" y="1533"/>
                      <a:pt x="600" y="1459"/>
                      <a:pt x="600" y="1381"/>
                    </a:cubicBezTo>
                    <a:cubicBezTo>
                      <a:pt x="600" y="1200"/>
                      <a:pt x="453" y="1053"/>
                      <a:pt x="272" y="1053"/>
                    </a:cubicBezTo>
                    <a:cubicBezTo>
                      <a:pt x="198" y="1053"/>
                      <a:pt x="126" y="1079"/>
                      <a:pt x="69" y="1124"/>
                    </a:cubicBezTo>
                    <a:cubicBezTo>
                      <a:pt x="69" y="969"/>
                      <a:pt x="69" y="969"/>
                      <a:pt x="69" y="969"/>
                    </a:cubicBezTo>
                    <a:cubicBezTo>
                      <a:pt x="94" y="957"/>
                      <a:pt x="120" y="947"/>
                      <a:pt x="147" y="939"/>
                    </a:cubicBezTo>
                    <a:cubicBezTo>
                      <a:pt x="160" y="936"/>
                      <a:pt x="170" y="924"/>
                      <a:pt x="171" y="911"/>
                    </a:cubicBezTo>
                    <a:cubicBezTo>
                      <a:pt x="179" y="850"/>
                      <a:pt x="179" y="850"/>
                      <a:pt x="179" y="850"/>
                    </a:cubicBezTo>
                    <a:cubicBezTo>
                      <a:pt x="181" y="838"/>
                      <a:pt x="192" y="828"/>
                      <a:pt x="205" y="828"/>
                    </a:cubicBezTo>
                    <a:cubicBezTo>
                      <a:pt x="340" y="828"/>
                      <a:pt x="340" y="828"/>
                      <a:pt x="340" y="828"/>
                    </a:cubicBezTo>
                    <a:cubicBezTo>
                      <a:pt x="353" y="828"/>
                      <a:pt x="364" y="838"/>
                      <a:pt x="365" y="851"/>
                    </a:cubicBezTo>
                    <a:cubicBezTo>
                      <a:pt x="373" y="911"/>
                      <a:pt x="373" y="911"/>
                      <a:pt x="373" y="911"/>
                    </a:cubicBezTo>
                    <a:cubicBezTo>
                      <a:pt x="375" y="924"/>
                      <a:pt x="384" y="936"/>
                      <a:pt x="398" y="940"/>
                    </a:cubicBezTo>
                    <a:cubicBezTo>
                      <a:pt x="432" y="949"/>
                      <a:pt x="465" y="963"/>
                      <a:pt x="496" y="980"/>
                    </a:cubicBezTo>
                    <a:cubicBezTo>
                      <a:pt x="508" y="987"/>
                      <a:pt x="523" y="986"/>
                      <a:pt x="533" y="977"/>
                    </a:cubicBezTo>
                    <a:cubicBezTo>
                      <a:pt x="581" y="940"/>
                      <a:pt x="581" y="940"/>
                      <a:pt x="581" y="940"/>
                    </a:cubicBezTo>
                    <a:cubicBezTo>
                      <a:pt x="592" y="932"/>
                      <a:pt x="606" y="933"/>
                      <a:pt x="616" y="942"/>
                    </a:cubicBezTo>
                    <a:cubicBezTo>
                      <a:pt x="711" y="1038"/>
                      <a:pt x="711" y="1038"/>
                      <a:pt x="711" y="1038"/>
                    </a:cubicBezTo>
                    <a:cubicBezTo>
                      <a:pt x="720" y="1047"/>
                      <a:pt x="721" y="1062"/>
                      <a:pt x="713" y="1072"/>
                    </a:cubicBezTo>
                    <a:cubicBezTo>
                      <a:pt x="676" y="1120"/>
                      <a:pt x="676" y="1120"/>
                      <a:pt x="676" y="1120"/>
                    </a:cubicBezTo>
                    <a:cubicBezTo>
                      <a:pt x="667" y="1131"/>
                      <a:pt x="666" y="1146"/>
                      <a:pt x="673" y="1158"/>
                    </a:cubicBezTo>
                    <a:cubicBezTo>
                      <a:pt x="691" y="1189"/>
                      <a:pt x="704" y="1222"/>
                      <a:pt x="714" y="1256"/>
                    </a:cubicBezTo>
                    <a:cubicBezTo>
                      <a:pt x="718" y="1269"/>
                      <a:pt x="729" y="1279"/>
                      <a:pt x="743" y="1281"/>
                    </a:cubicBezTo>
                    <a:cubicBezTo>
                      <a:pt x="803" y="1288"/>
                      <a:pt x="803" y="1288"/>
                      <a:pt x="803" y="1288"/>
                    </a:cubicBezTo>
                    <a:cubicBezTo>
                      <a:pt x="816" y="1290"/>
                      <a:pt x="825" y="1301"/>
                      <a:pt x="825" y="1314"/>
                    </a:cubicBezTo>
                    <a:cubicBezTo>
                      <a:pt x="825" y="1449"/>
                      <a:pt x="825" y="1449"/>
                      <a:pt x="825" y="1449"/>
                    </a:cubicBezTo>
                    <a:cubicBezTo>
                      <a:pt x="825" y="1462"/>
                      <a:pt x="816" y="1473"/>
                      <a:pt x="803" y="1475"/>
                    </a:cubicBezTo>
                    <a:cubicBezTo>
                      <a:pt x="743" y="1482"/>
                      <a:pt x="743" y="1482"/>
                      <a:pt x="743" y="1482"/>
                    </a:cubicBezTo>
                    <a:cubicBezTo>
                      <a:pt x="729" y="1484"/>
                      <a:pt x="718" y="1494"/>
                      <a:pt x="714" y="1507"/>
                    </a:cubicBezTo>
                    <a:close/>
                    <a:moveTo>
                      <a:pt x="2171" y="1655"/>
                    </a:moveTo>
                    <a:cubicBezTo>
                      <a:pt x="2171" y="1718"/>
                      <a:pt x="2120" y="1769"/>
                      <a:pt x="2057" y="1769"/>
                    </a:cubicBezTo>
                    <a:cubicBezTo>
                      <a:pt x="1151" y="1769"/>
                      <a:pt x="1151" y="1769"/>
                      <a:pt x="1151" y="1769"/>
                    </a:cubicBezTo>
                    <a:cubicBezTo>
                      <a:pt x="1088" y="1769"/>
                      <a:pt x="1037" y="1718"/>
                      <a:pt x="1037" y="1655"/>
                    </a:cubicBezTo>
                    <a:cubicBezTo>
                      <a:pt x="1037" y="1515"/>
                      <a:pt x="1037" y="1515"/>
                      <a:pt x="1037" y="1515"/>
                    </a:cubicBezTo>
                    <a:cubicBezTo>
                      <a:pt x="1037" y="1496"/>
                      <a:pt x="1022" y="1481"/>
                      <a:pt x="1003" y="1481"/>
                    </a:cubicBezTo>
                    <a:cubicBezTo>
                      <a:pt x="984" y="1481"/>
                      <a:pt x="968" y="1496"/>
                      <a:pt x="968" y="1515"/>
                    </a:cubicBezTo>
                    <a:cubicBezTo>
                      <a:pt x="968" y="1592"/>
                      <a:pt x="968" y="1592"/>
                      <a:pt x="968" y="1592"/>
                    </a:cubicBezTo>
                    <a:cubicBezTo>
                      <a:pt x="756" y="1592"/>
                      <a:pt x="756" y="1592"/>
                      <a:pt x="756" y="1592"/>
                    </a:cubicBezTo>
                    <a:cubicBezTo>
                      <a:pt x="763" y="1577"/>
                      <a:pt x="768" y="1563"/>
                      <a:pt x="773" y="1548"/>
                    </a:cubicBezTo>
                    <a:cubicBezTo>
                      <a:pt x="811" y="1543"/>
                      <a:pt x="811" y="1543"/>
                      <a:pt x="811" y="1543"/>
                    </a:cubicBezTo>
                    <a:cubicBezTo>
                      <a:pt x="859" y="1537"/>
                      <a:pt x="894" y="1497"/>
                      <a:pt x="894" y="1449"/>
                    </a:cubicBezTo>
                    <a:cubicBezTo>
                      <a:pt x="894" y="1314"/>
                      <a:pt x="894" y="1314"/>
                      <a:pt x="894" y="1314"/>
                    </a:cubicBezTo>
                    <a:cubicBezTo>
                      <a:pt x="894" y="1266"/>
                      <a:pt x="859" y="1226"/>
                      <a:pt x="811" y="1220"/>
                    </a:cubicBezTo>
                    <a:cubicBezTo>
                      <a:pt x="811" y="1220"/>
                      <a:pt x="811" y="1220"/>
                      <a:pt x="811" y="1220"/>
                    </a:cubicBezTo>
                    <a:cubicBezTo>
                      <a:pt x="773" y="1215"/>
                      <a:pt x="773" y="1215"/>
                      <a:pt x="773" y="1215"/>
                    </a:cubicBezTo>
                    <a:cubicBezTo>
                      <a:pt x="765" y="1191"/>
                      <a:pt x="755" y="1167"/>
                      <a:pt x="744" y="1144"/>
                    </a:cubicBezTo>
                    <a:cubicBezTo>
                      <a:pt x="767" y="1114"/>
                      <a:pt x="767" y="1114"/>
                      <a:pt x="767" y="1114"/>
                    </a:cubicBezTo>
                    <a:cubicBezTo>
                      <a:pt x="797" y="1076"/>
                      <a:pt x="793" y="1023"/>
                      <a:pt x="760" y="989"/>
                    </a:cubicBezTo>
                    <a:cubicBezTo>
                      <a:pt x="664" y="894"/>
                      <a:pt x="664" y="894"/>
                      <a:pt x="664" y="894"/>
                    </a:cubicBezTo>
                    <a:cubicBezTo>
                      <a:pt x="631" y="860"/>
                      <a:pt x="577" y="857"/>
                      <a:pt x="539" y="886"/>
                    </a:cubicBezTo>
                    <a:cubicBezTo>
                      <a:pt x="509" y="909"/>
                      <a:pt x="509" y="909"/>
                      <a:pt x="509" y="909"/>
                    </a:cubicBezTo>
                    <a:cubicBezTo>
                      <a:pt x="486" y="898"/>
                      <a:pt x="463" y="888"/>
                      <a:pt x="438" y="880"/>
                    </a:cubicBezTo>
                    <a:cubicBezTo>
                      <a:pt x="434" y="842"/>
                      <a:pt x="434" y="842"/>
                      <a:pt x="434" y="842"/>
                    </a:cubicBezTo>
                    <a:cubicBezTo>
                      <a:pt x="428" y="795"/>
                      <a:pt x="387" y="759"/>
                      <a:pt x="340" y="759"/>
                    </a:cubicBezTo>
                    <a:cubicBezTo>
                      <a:pt x="205" y="759"/>
                      <a:pt x="205" y="759"/>
                      <a:pt x="205" y="759"/>
                    </a:cubicBezTo>
                    <a:cubicBezTo>
                      <a:pt x="157" y="759"/>
                      <a:pt x="117" y="795"/>
                      <a:pt x="111" y="842"/>
                    </a:cubicBezTo>
                    <a:cubicBezTo>
                      <a:pt x="106" y="880"/>
                      <a:pt x="106" y="880"/>
                      <a:pt x="106" y="880"/>
                    </a:cubicBezTo>
                    <a:cubicBezTo>
                      <a:pt x="93" y="884"/>
                      <a:pt x="81" y="889"/>
                      <a:pt x="69" y="894"/>
                    </a:cubicBezTo>
                    <a:cubicBezTo>
                      <a:pt x="69" y="383"/>
                      <a:pt x="69" y="383"/>
                      <a:pt x="69" y="383"/>
                    </a:cubicBezTo>
                    <a:cubicBezTo>
                      <a:pt x="248" y="383"/>
                      <a:pt x="248" y="383"/>
                      <a:pt x="248" y="383"/>
                    </a:cubicBezTo>
                    <a:cubicBezTo>
                      <a:pt x="267" y="383"/>
                      <a:pt x="282" y="367"/>
                      <a:pt x="282" y="348"/>
                    </a:cubicBezTo>
                    <a:cubicBezTo>
                      <a:pt x="282" y="329"/>
                      <a:pt x="267" y="314"/>
                      <a:pt x="248" y="314"/>
                    </a:cubicBezTo>
                    <a:cubicBezTo>
                      <a:pt x="69" y="314"/>
                      <a:pt x="69" y="314"/>
                      <a:pt x="69" y="314"/>
                    </a:cubicBezTo>
                    <a:cubicBezTo>
                      <a:pt x="69" y="165"/>
                      <a:pt x="69" y="165"/>
                      <a:pt x="69" y="165"/>
                    </a:cubicBezTo>
                    <a:cubicBezTo>
                      <a:pt x="69" y="112"/>
                      <a:pt x="112" y="69"/>
                      <a:pt x="165" y="69"/>
                    </a:cubicBezTo>
                    <a:cubicBezTo>
                      <a:pt x="1840" y="69"/>
                      <a:pt x="1840" y="69"/>
                      <a:pt x="1840" y="69"/>
                    </a:cubicBezTo>
                    <a:cubicBezTo>
                      <a:pt x="1893" y="69"/>
                      <a:pt x="1936" y="112"/>
                      <a:pt x="1936" y="165"/>
                    </a:cubicBezTo>
                    <a:cubicBezTo>
                      <a:pt x="1936" y="314"/>
                      <a:pt x="1936" y="314"/>
                      <a:pt x="1936" y="314"/>
                    </a:cubicBezTo>
                    <a:cubicBezTo>
                      <a:pt x="447" y="314"/>
                      <a:pt x="447" y="314"/>
                      <a:pt x="447" y="314"/>
                    </a:cubicBezTo>
                    <a:cubicBezTo>
                      <a:pt x="428" y="314"/>
                      <a:pt x="413" y="329"/>
                      <a:pt x="413" y="348"/>
                    </a:cubicBezTo>
                    <a:cubicBezTo>
                      <a:pt x="413" y="367"/>
                      <a:pt x="428" y="383"/>
                      <a:pt x="447" y="383"/>
                    </a:cubicBezTo>
                    <a:cubicBezTo>
                      <a:pt x="1936" y="383"/>
                      <a:pt x="1936" y="383"/>
                      <a:pt x="1936" y="383"/>
                    </a:cubicBezTo>
                    <a:cubicBezTo>
                      <a:pt x="1936" y="543"/>
                      <a:pt x="1936" y="543"/>
                      <a:pt x="1936" y="543"/>
                    </a:cubicBezTo>
                    <a:cubicBezTo>
                      <a:pt x="1151" y="543"/>
                      <a:pt x="1151" y="543"/>
                      <a:pt x="1151" y="543"/>
                    </a:cubicBezTo>
                    <a:cubicBezTo>
                      <a:pt x="1050" y="543"/>
                      <a:pt x="968" y="626"/>
                      <a:pt x="968" y="726"/>
                    </a:cubicBezTo>
                    <a:cubicBezTo>
                      <a:pt x="968" y="1323"/>
                      <a:pt x="968" y="1323"/>
                      <a:pt x="968" y="1323"/>
                    </a:cubicBezTo>
                    <a:cubicBezTo>
                      <a:pt x="968" y="1342"/>
                      <a:pt x="984" y="1357"/>
                      <a:pt x="1003" y="1357"/>
                    </a:cubicBezTo>
                    <a:cubicBezTo>
                      <a:pt x="1022" y="1357"/>
                      <a:pt x="1037" y="1342"/>
                      <a:pt x="1037" y="1323"/>
                    </a:cubicBezTo>
                    <a:cubicBezTo>
                      <a:pt x="1037" y="726"/>
                      <a:pt x="1037" y="726"/>
                      <a:pt x="1037" y="726"/>
                    </a:cubicBezTo>
                    <a:cubicBezTo>
                      <a:pt x="1037" y="663"/>
                      <a:pt x="1088" y="612"/>
                      <a:pt x="1151" y="612"/>
                    </a:cubicBezTo>
                    <a:cubicBezTo>
                      <a:pt x="2057" y="612"/>
                      <a:pt x="2057" y="612"/>
                      <a:pt x="2057" y="612"/>
                    </a:cubicBezTo>
                    <a:cubicBezTo>
                      <a:pt x="2120" y="612"/>
                      <a:pt x="2171" y="663"/>
                      <a:pt x="2171" y="726"/>
                    </a:cubicBezTo>
                    <a:lnTo>
                      <a:pt x="2171" y="16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15"/>
              <p:cNvSpPr/>
              <p:nvPr/>
            </p:nvSpPr>
            <p:spPr>
              <a:xfrm>
                <a:off x="5648325" y="4510088"/>
                <a:ext cx="415925" cy="376238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05" extrusionOk="0">
                    <a:moveTo>
                      <a:pt x="762" y="602"/>
                    </a:moveTo>
                    <a:cubicBezTo>
                      <a:pt x="444" y="35"/>
                      <a:pt x="444" y="35"/>
                      <a:pt x="444" y="35"/>
                    </a:cubicBezTo>
                    <a:cubicBezTo>
                      <a:pt x="432" y="14"/>
                      <a:pt x="409" y="0"/>
                      <a:pt x="384" y="0"/>
                    </a:cubicBezTo>
                    <a:cubicBezTo>
                      <a:pt x="384" y="0"/>
                      <a:pt x="384" y="0"/>
                      <a:pt x="384" y="0"/>
                    </a:cubicBezTo>
                    <a:cubicBezTo>
                      <a:pt x="359" y="0"/>
                      <a:pt x="336" y="14"/>
                      <a:pt x="324" y="36"/>
                    </a:cubicBezTo>
                    <a:cubicBezTo>
                      <a:pt x="12" y="603"/>
                      <a:pt x="12" y="603"/>
                      <a:pt x="12" y="603"/>
                    </a:cubicBezTo>
                    <a:cubicBezTo>
                      <a:pt x="0" y="624"/>
                      <a:pt x="0" y="650"/>
                      <a:pt x="13" y="671"/>
                    </a:cubicBezTo>
                    <a:cubicBezTo>
                      <a:pt x="25" y="692"/>
                      <a:pt x="47" y="705"/>
                      <a:pt x="72" y="705"/>
                    </a:cubicBezTo>
                    <a:cubicBezTo>
                      <a:pt x="702" y="705"/>
                      <a:pt x="702" y="705"/>
                      <a:pt x="702" y="705"/>
                    </a:cubicBezTo>
                    <a:cubicBezTo>
                      <a:pt x="727" y="705"/>
                      <a:pt x="749" y="692"/>
                      <a:pt x="762" y="671"/>
                    </a:cubicBezTo>
                    <a:cubicBezTo>
                      <a:pt x="774" y="649"/>
                      <a:pt x="774" y="624"/>
                      <a:pt x="762" y="602"/>
                    </a:cubicBezTo>
                    <a:close/>
                    <a:moveTo>
                      <a:pt x="72" y="636"/>
                    </a:moveTo>
                    <a:cubicBezTo>
                      <a:pt x="72" y="636"/>
                      <a:pt x="72" y="636"/>
                      <a:pt x="72" y="636"/>
                    </a:cubicBezTo>
                    <a:cubicBezTo>
                      <a:pt x="384" y="69"/>
                      <a:pt x="384" y="69"/>
                      <a:pt x="384" y="69"/>
                    </a:cubicBezTo>
                    <a:cubicBezTo>
                      <a:pt x="702" y="636"/>
                      <a:pt x="702" y="636"/>
                      <a:pt x="702" y="636"/>
                    </a:cubicBezTo>
                    <a:lnTo>
                      <a:pt x="72" y="63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5837238" y="47767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72" extrusionOk="0">
                    <a:moveTo>
                      <a:pt x="62" y="11"/>
                    </a:moveTo>
                    <a:cubicBezTo>
                      <a:pt x="56" y="4"/>
                      <a:pt x="48" y="0"/>
                      <a:pt x="39" y="0"/>
                    </a:cubicBezTo>
                    <a:cubicBezTo>
                      <a:pt x="28" y="0"/>
                      <a:pt x="18" y="3"/>
                      <a:pt x="11" y="10"/>
                    </a:cubicBezTo>
                    <a:cubicBezTo>
                      <a:pt x="4" y="17"/>
                      <a:pt x="0" y="26"/>
                      <a:pt x="0" y="36"/>
                    </a:cubicBezTo>
                    <a:cubicBezTo>
                      <a:pt x="0" y="45"/>
                      <a:pt x="4" y="54"/>
                      <a:pt x="11" y="61"/>
                    </a:cubicBezTo>
                    <a:cubicBezTo>
                      <a:pt x="19" y="68"/>
                      <a:pt x="28" y="72"/>
                      <a:pt x="39" y="72"/>
                    </a:cubicBezTo>
                    <a:cubicBezTo>
                      <a:pt x="48" y="72"/>
                      <a:pt x="56" y="68"/>
                      <a:pt x="62" y="61"/>
                    </a:cubicBezTo>
                    <a:cubicBezTo>
                      <a:pt x="69" y="54"/>
                      <a:pt x="72" y="45"/>
                      <a:pt x="72" y="36"/>
                    </a:cubicBezTo>
                    <a:cubicBezTo>
                      <a:pt x="72" y="26"/>
                      <a:pt x="69" y="18"/>
                      <a:pt x="62" y="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5"/>
              <p:cNvSpPr/>
              <p:nvPr/>
            </p:nvSpPr>
            <p:spPr>
              <a:xfrm>
                <a:off x="5838825" y="4630738"/>
                <a:ext cx="36513" cy="1285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240" extrusionOk="0">
                    <a:moveTo>
                      <a:pt x="59" y="8"/>
                    </a:moveTo>
                    <a:cubicBezTo>
                      <a:pt x="53" y="3"/>
                      <a:pt x="45" y="0"/>
                      <a:pt x="36" y="0"/>
                    </a:cubicBezTo>
                    <a:cubicBezTo>
                      <a:pt x="25" y="0"/>
                      <a:pt x="17" y="3"/>
                      <a:pt x="10" y="8"/>
                    </a:cubicBezTo>
                    <a:cubicBezTo>
                      <a:pt x="3" y="13"/>
                      <a:pt x="0" y="20"/>
                      <a:pt x="0" y="29"/>
                    </a:cubicBezTo>
                    <a:cubicBezTo>
                      <a:pt x="0" y="47"/>
                      <a:pt x="1" y="79"/>
                      <a:pt x="3" y="124"/>
                    </a:cubicBezTo>
                    <a:cubicBezTo>
                      <a:pt x="5" y="169"/>
                      <a:pt x="6" y="201"/>
                      <a:pt x="6" y="219"/>
                    </a:cubicBezTo>
                    <a:cubicBezTo>
                      <a:pt x="6" y="233"/>
                      <a:pt x="16" y="240"/>
                      <a:pt x="36" y="240"/>
                    </a:cubicBezTo>
                    <a:cubicBezTo>
                      <a:pt x="43" y="240"/>
                      <a:pt x="50" y="238"/>
                      <a:pt x="56" y="234"/>
                    </a:cubicBezTo>
                    <a:cubicBezTo>
                      <a:pt x="62" y="231"/>
                      <a:pt x="65" y="226"/>
                      <a:pt x="65" y="219"/>
                    </a:cubicBezTo>
                    <a:cubicBezTo>
                      <a:pt x="65" y="201"/>
                      <a:pt x="66" y="169"/>
                      <a:pt x="67" y="124"/>
                    </a:cubicBezTo>
                    <a:cubicBezTo>
                      <a:pt x="68" y="79"/>
                      <a:pt x="68" y="47"/>
                      <a:pt x="68" y="29"/>
                    </a:cubicBezTo>
                    <a:cubicBezTo>
                      <a:pt x="68" y="20"/>
                      <a:pt x="65" y="13"/>
                      <a:pt x="59" y="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2" name="Google Shape;652;p15"/>
          <p:cNvGrpSpPr/>
          <p:nvPr/>
        </p:nvGrpSpPr>
        <p:grpSpPr>
          <a:xfrm>
            <a:off x="265511" y="2561210"/>
            <a:ext cx="2127672" cy="897148"/>
            <a:chOff x="265511" y="2561210"/>
            <a:chExt cx="2127672" cy="897148"/>
          </a:xfrm>
        </p:grpSpPr>
        <p:sp>
          <p:nvSpPr>
            <p:cNvPr id="653" name="Google Shape;653;p15"/>
            <p:cNvSpPr/>
            <p:nvPr/>
          </p:nvSpPr>
          <p:spPr>
            <a:xfrm>
              <a:off x="265511" y="2561210"/>
              <a:ext cx="1497408" cy="897148"/>
            </a:xfrm>
            <a:prstGeom prst="parallelogram">
              <a:avLst>
                <a:gd name="adj" fmla="val 25000"/>
              </a:avLst>
            </a:prstGeom>
            <a:solidFill>
              <a:srgbClr val="DA1C1F"/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Malicious Software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4" name="Google Shape;654;p15"/>
            <p:cNvGrpSpPr/>
            <p:nvPr/>
          </p:nvGrpSpPr>
          <p:grpSpPr>
            <a:xfrm>
              <a:off x="1349117" y="2627674"/>
              <a:ext cx="1044066" cy="702040"/>
              <a:chOff x="1349117" y="2627674"/>
              <a:chExt cx="1044066" cy="702040"/>
            </a:xfrm>
          </p:grpSpPr>
          <p:sp>
            <p:nvSpPr>
              <p:cNvPr id="655" name="Google Shape;655;p15"/>
              <p:cNvSpPr txBox="1"/>
              <p:nvPr/>
            </p:nvSpPr>
            <p:spPr>
              <a:xfrm rot="565582">
                <a:off x="1363688" y="2709020"/>
                <a:ext cx="101492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rPr lang="en-US" sz="105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Command</a:t>
                </a:r>
                <a:endParaRPr sz="105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 rot="634313">
                <a:off x="1515127" y="2907400"/>
                <a:ext cx="634611" cy="367215"/>
              </a:xfrm>
              <a:prstGeom prst="stripedRightArrow">
                <a:avLst>
                  <a:gd name="adj1" fmla="val 50000"/>
                  <a:gd name="adj2" fmla="val 50000"/>
                </a:avLst>
              </a:prstGeom>
              <a:solidFill>
                <a:srgbClr val="DA1C1F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7" name="Google Shape;657;p15"/>
          <p:cNvGrpSpPr/>
          <p:nvPr/>
        </p:nvGrpSpPr>
        <p:grpSpPr>
          <a:xfrm>
            <a:off x="2175658" y="2561210"/>
            <a:ext cx="2072092" cy="897148"/>
            <a:chOff x="2175658" y="2561210"/>
            <a:chExt cx="2072092" cy="897148"/>
          </a:xfrm>
        </p:grpSpPr>
        <p:sp>
          <p:nvSpPr>
            <p:cNvPr id="658" name="Google Shape;658;p15"/>
            <p:cNvSpPr/>
            <p:nvPr/>
          </p:nvSpPr>
          <p:spPr>
            <a:xfrm>
              <a:off x="2175658" y="2561210"/>
              <a:ext cx="1497408" cy="897148"/>
            </a:xfrm>
            <a:prstGeom prst="parallelogram">
              <a:avLst>
                <a:gd name="adj" fmla="val 25000"/>
              </a:avLst>
            </a:prstGeom>
            <a:solidFill>
              <a:srgbClr val="4FA100"/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Svchost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9" name="Google Shape;659;p15"/>
            <p:cNvGrpSpPr/>
            <p:nvPr/>
          </p:nvGrpSpPr>
          <p:grpSpPr>
            <a:xfrm>
              <a:off x="3420399" y="2621572"/>
              <a:ext cx="827350" cy="688495"/>
              <a:chOff x="3438687" y="2630716"/>
              <a:chExt cx="827350" cy="688495"/>
            </a:xfrm>
          </p:grpSpPr>
          <p:sp>
            <p:nvSpPr>
              <p:cNvPr id="660" name="Google Shape;660;p15"/>
              <p:cNvSpPr txBox="1"/>
              <p:nvPr/>
            </p:nvSpPr>
            <p:spPr>
              <a:xfrm rot="621285">
                <a:off x="3455739" y="2699876"/>
                <a:ext cx="793247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rPr lang="en-US" sz="105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Command</a:t>
                </a:r>
                <a:endParaRPr sz="105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15"/>
              <p:cNvSpPr/>
              <p:nvPr/>
            </p:nvSpPr>
            <p:spPr>
              <a:xfrm rot="682775">
                <a:off x="3506628" y="2892999"/>
                <a:ext cx="634611" cy="367215"/>
              </a:xfrm>
              <a:prstGeom prst="stripedRightArrow">
                <a:avLst>
                  <a:gd name="adj1" fmla="val 50000"/>
                  <a:gd name="adj2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2" name="Google Shape;662;p15"/>
          <p:cNvGrpSpPr/>
          <p:nvPr/>
        </p:nvGrpSpPr>
        <p:grpSpPr>
          <a:xfrm>
            <a:off x="4195533" y="2561210"/>
            <a:ext cx="2148063" cy="897148"/>
            <a:chOff x="4195533" y="2561210"/>
            <a:chExt cx="2148063" cy="897148"/>
          </a:xfrm>
        </p:grpSpPr>
        <p:sp>
          <p:nvSpPr>
            <p:cNvPr id="663" name="Google Shape;663;p15"/>
            <p:cNvSpPr/>
            <p:nvPr/>
          </p:nvSpPr>
          <p:spPr>
            <a:xfrm>
              <a:off x="4195533" y="2561210"/>
              <a:ext cx="1574199" cy="897148"/>
            </a:xfrm>
            <a:prstGeom prst="parallelogram">
              <a:avLst>
                <a:gd name="adj" fmla="val 25000"/>
              </a:avLst>
            </a:prstGeom>
            <a:solidFill>
              <a:srgbClr val="4FA100"/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Task Scheduler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4" name="Google Shape;664;p15"/>
            <p:cNvGrpSpPr/>
            <p:nvPr/>
          </p:nvGrpSpPr>
          <p:grpSpPr>
            <a:xfrm>
              <a:off x="5516245" y="2617984"/>
              <a:ext cx="827350" cy="688495"/>
              <a:chOff x="5433949" y="3349504"/>
              <a:chExt cx="827350" cy="688495"/>
            </a:xfrm>
          </p:grpSpPr>
          <p:sp>
            <p:nvSpPr>
              <p:cNvPr id="665" name="Google Shape;665;p15"/>
              <p:cNvSpPr txBox="1"/>
              <p:nvPr/>
            </p:nvSpPr>
            <p:spPr>
              <a:xfrm rot="621285">
                <a:off x="5451001" y="3418664"/>
                <a:ext cx="793247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rPr lang="en-US" sz="105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Command</a:t>
                </a:r>
                <a:endParaRPr sz="105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15"/>
              <p:cNvSpPr/>
              <p:nvPr/>
            </p:nvSpPr>
            <p:spPr>
              <a:xfrm rot="682775">
                <a:off x="5501890" y="3611787"/>
                <a:ext cx="634611" cy="367215"/>
              </a:xfrm>
              <a:prstGeom prst="stripedRightArrow">
                <a:avLst>
                  <a:gd name="adj1" fmla="val 50000"/>
                  <a:gd name="adj2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7" name="Google Shape;667;p15"/>
          <p:cNvGrpSpPr/>
          <p:nvPr/>
        </p:nvGrpSpPr>
        <p:grpSpPr>
          <a:xfrm>
            <a:off x="6292199" y="2561210"/>
            <a:ext cx="2178901" cy="897148"/>
            <a:chOff x="6292199" y="2561210"/>
            <a:chExt cx="2178901" cy="897148"/>
          </a:xfrm>
        </p:grpSpPr>
        <p:sp>
          <p:nvSpPr>
            <p:cNvPr id="668" name="Google Shape;668;p15"/>
            <p:cNvSpPr/>
            <p:nvPr/>
          </p:nvSpPr>
          <p:spPr>
            <a:xfrm>
              <a:off x="6292199" y="2561210"/>
              <a:ext cx="1574199" cy="897148"/>
            </a:xfrm>
            <a:prstGeom prst="parallelogram">
              <a:avLst>
                <a:gd name="adj" fmla="val 25000"/>
              </a:avLst>
            </a:prstGeom>
            <a:solidFill>
              <a:srgbClr val="4FA100"/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Power Shell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9" name="Google Shape;669;p15"/>
            <p:cNvGrpSpPr/>
            <p:nvPr/>
          </p:nvGrpSpPr>
          <p:grpSpPr>
            <a:xfrm>
              <a:off x="7643749" y="2587504"/>
              <a:ext cx="827350" cy="688495"/>
              <a:chOff x="5433949" y="3349504"/>
              <a:chExt cx="827350" cy="688495"/>
            </a:xfrm>
          </p:grpSpPr>
          <p:sp>
            <p:nvSpPr>
              <p:cNvPr id="670" name="Google Shape;670;p15"/>
              <p:cNvSpPr txBox="1"/>
              <p:nvPr/>
            </p:nvSpPr>
            <p:spPr>
              <a:xfrm rot="621285">
                <a:off x="5451001" y="3418664"/>
                <a:ext cx="793247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Calibri"/>
                  <a:buNone/>
                </a:pPr>
                <a:r>
                  <a:rPr lang="en-US" sz="105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Command</a:t>
                </a:r>
                <a:endParaRPr sz="105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15"/>
              <p:cNvSpPr/>
              <p:nvPr/>
            </p:nvSpPr>
            <p:spPr>
              <a:xfrm rot="682775">
                <a:off x="5501890" y="3611787"/>
                <a:ext cx="634611" cy="367215"/>
              </a:xfrm>
              <a:prstGeom prst="stripedRightArrow">
                <a:avLst>
                  <a:gd name="adj1" fmla="val 50000"/>
                  <a:gd name="adj2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2" name="Google Shape;672;p15"/>
          <p:cNvGrpSpPr/>
          <p:nvPr/>
        </p:nvGrpSpPr>
        <p:grpSpPr>
          <a:xfrm>
            <a:off x="9680291" y="2567743"/>
            <a:ext cx="827350" cy="747964"/>
            <a:chOff x="7643749" y="2587504"/>
            <a:chExt cx="827350" cy="747964"/>
          </a:xfrm>
        </p:grpSpPr>
        <p:sp>
          <p:nvSpPr>
            <p:cNvPr id="673" name="Google Shape;673;p15"/>
            <p:cNvSpPr txBox="1"/>
            <p:nvPr/>
          </p:nvSpPr>
          <p:spPr>
            <a:xfrm rot="621285">
              <a:off x="7660801" y="2656664"/>
              <a:ext cx="793247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Calibri"/>
                <a:buNone/>
              </a:pPr>
              <a:r>
                <a:rPr lang="en-US" sz="105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Command</a:t>
              </a:r>
              <a:endParaRPr sz="10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5"/>
            <p:cNvSpPr/>
            <p:nvPr/>
          </p:nvSpPr>
          <p:spPr>
            <a:xfrm rot="682775">
              <a:off x="7719138" y="2909256"/>
              <a:ext cx="634611" cy="367215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5" name="Google Shape;675;p15"/>
          <p:cNvGrpSpPr/>
          <p:nvPr/>
        </p:nvGrpSpPr>
        <p:grpSpPr>
          <a:xfrm>
            <a:off x="9719585" y="2360404"/>
            <a:ext cx="922472" cy="1411495"/>
            <a:chOff x="9728729" y="2360313"/>
            <a:chExt cx="922472" cy="1411495"/>
          </a:xfrm>
        </p:grpSpPr>
        <p:sp>
          <p:nvSpPr>
            <p:cNvPr id="676" name="Google Shape;676;p15"/>
            <p:cNvSpPr/>
            <p:nvPr/>
          </p:nvSpPr>
          <p:spPr>
            <a:xfrm rot="530867">
              <a:off x="10448742" y="2359152"/>
              <a:ext cx="94290" cy="1413816"/>
            </a:xfrm>
            <a:prstGeom prst="rect">
              <a:avLst/>
            </a:prstGeom>
            <a:solidFill>
              <a:srgbClr val="DA1C1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 rot="634313">
              <a:off x="9757029" y="2890244"/>
              <a:ext cx="634611" cy="367215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15"/>
          <p:cNvSpPr txBox="1"/>
          <p:nvPr/>
        </p:nvSpPr>
        <p:spPr>
          <a:xfrm>
            <a:off x="265511" y="3914428"/>
            <a:ext cx="1421414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Outlook sends legitimate emails according to legitimate commands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or when Outlook has been compromised by hackers, every cyber defense company will detect it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the hackers are sophisticated -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embed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malware, using other legitimate software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</a:t>
            </a: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16"/>
          <p:cNvPicPr preferRelativeResize="0"/>
          <p:nvPr/>
        </p:nvPicPr>
        <p:blipFill rotWithShape="1">
          <a:blip r:embed="rId3">
            <a:alphaModFix/>
          </a:blip>
          <a:srcRect l="908" t="2154" r="908" b="2086"/>
          <a:stretch/>
        </p:blipFill>
        <p:spPr>
          <a:xfrm>
            <a:off x="-26582" y="0"/>
            <a:ext cx="122866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6"/>
          <p:cNvSpPr txBox="1"/>
          <p:nvPr/>
        </p:nvSpPr>
        <p:spPr>
          <a:xfrm>
            <a:off x="76667" y="3217797"/>
            <a:ext cx="3671104" cy="17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Reverse Tracking</a:t>
            </a:r>
            <a:endParaRPr lang="en-IL" sz="1400" b="1" dirty="0"/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86" name="Google Shape;686;p16"/>
          <p:cNvGrpSpPr/>
          <p:nvPr/>
        </p:nvGrpSpPr>
        <p:grpSpPr>
          <a:xfrm>
            <a:off x="3747771" y="1084324"/>
            <a:ext cx="7635160" cy="1753194"/>
            <a:chOff x="3747771" y="1084324"/>
            <a:chExt cx="7635160" cy="1753194"/>
          </a:xfrm>
        </p:grpSpPr>
        <p:sp>
          <p:nvSpPr>
            <p:cNvPr id="687" name="Google Shape;687;p16"/>
            <p:cNvSpPr txBox="1"/>
            <p:nvPr/>
          </p:nvSpPr>
          <p:spPr>
            <a:xfrm>
              <a:off x="3747771" y="1084324"/>
              <a:ext cx="1297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Process </a:t>
              </a:r>
              <a:r>
                <a:rPr lang="en-US" sz="1400" b="1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88" name="Google Shape;688;p16"/>
            <p:cNvSpPr txBox="1"/>
            <p:nvPr/>
          </p:nvSpPr>
          <p:spPr>
            <a:xfrm>
              <a:off x="5199922" y="1084324"/>
              <a:ext cx="1297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Process </a:t>
              </a:r>
              <a:r>
                <a:rPr lang="en-US" sz="1400" b="1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89" name="Google Shape;689;p16"/>
            <p:cNvSpPr txBox="1"/>
            <p:nvPr/>
          </p:nvSpPr>
          <p:spPr>
            <a:xfrm>
              <a:off x="6652073" y="1084324"/>
              <a:ext cx="1297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Process </a:t>
              </a:r>
              <a:r>
                <a:rPr lang="en-US" sz="1400" b="1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90" name="Google Shape;690;p16"/>
            <p:cNvSpPr txBox="1"/>
            <p:nvPr/>
          </p:nvSpPr>
          <p:spPr>
            <a:xfrm>
              <a:off x="8188927" y="1084324"/>
              <a:ext cx="1297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Process </a:t>
              </a:r>
              <a:r>
                <a:rPr lang="en-US" sz="1400" b="1" i="0" u="none" strike="noStrike" cap="none">
                  <a:solidFill>
                    <a:srgbClr val="DA1C1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91" name="Google Shape;691;p16"/>
            <p:cNvSpPr txBox="1"/>
            <p:nvPr/>
          </p:nvSpPr>
          <p:spPr>
            <a:xfrm>
              <a:off x="10121289" y="1791697"/>
              <a:ext cx="9491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Out to Network</a:t>
              </a:r>
              <a:endParaRPr sz="1400" b="1" i="0" u="none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2" name="Google Shape;692;p16"/>
            <p:cNvGrpSpPr/>
            <p:nvPr/>
          </p:nvGrpSpPr>
          <p:grpSpPr>
            <a:xfrm>
              <a:off x="9808771" y="1269094"/>
              <a:ext cx="1574160" cy="1568424"/>
              <a:chOff x="5942013" y="3270251"/>
              <a:chExt cx="1308101" cy="1303336"/>
            </a:xfrm>
          </p:grpSpPr>
          <p:sp>
            <p:nvSpPr>
              <p:cNvPr id="693" name="Google Shape;693;p16"/>
              <p:cNvSpPr/>
              <p:nvPr/>
            </p:nvSpPr>
            <p:spPr>
              <a:xfrm>
                <a:off x="6145213" y="3478213"/>
                <a:ext cx="896938" cy="89217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88" y="176"/>
                    </a:moveTo>
                    <a:cubicBezTo>
                      <a:pt x="40" y="176"/>
                      <a:pt x="0" y="136"/>
                      <a:pt x="0" y="88"/>
                    </a:cubicBezTo>
                    <a:cubicBezTo>
                      <a:pt x="0" y="39"/>
                      <a:pt x="40" y="0"/>
                      <a:pt x="88" y="0"/>
                    </a:cubicBezTo>
                    <a:cubicBezTo>
                      <a:pt x="137" y="0"/>
                      <a:pt x="176" y="39"/>
                      <a:pt x="176" y="88"/>
                    </a:cubicBezTo>
                    <a:cubicBezTo>
                      <a:pt x="176" y="136"/>
                      <a:pt x="137" y="176"/>
                      <a:pt x="88" y="176"/>
                    </a:cubicBezTo>
                    <a:moveTo>
                      <a:pt x="88" y="8"/>
                    </a:moveTo>
                    <a:cubicBezTo>
                      <a:pt x="44" y="8"/>
                      <a:pt x="8" y="44"/>
                      <a:pt x="8" y="88"/>
                    </a:cubicBezTo>
                    <a:cubicBezTo>
                      <a:pt x="8" y="132"/>
                      <a:pt x="44" y="168"/>
                      <a:pt x="88" y="168"/>
                    </a:cubicBezTo>
                    <a:cubicBezTo>
                      <a:pt x="132" y="168"/>
                      <a:pt x="168" y="132"/>
                      <a:pt x="168" y="88"/>
                    </a:cubicBezTo>
                    <a:cubicBezTo>
                      <a:pt x="168" y="44"/>
                      <a:pt x="132" y="8"/>
                      <a:pt x="88" y="8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4" name="Google Shape;694;p16"/>
              <p:cNvSpPr/>
              <p:nvPr/>
            </p:nvSpPr>
            <p:spPr>
              <a:xfrm>
                <a:off x="6573838" y="3295650"/>
                <a:ext cx="39688" cy="344487"/>
              </a:xfrm>
              <a:prstGeom prst="rect">
                <a:avLst/>
              </a:pr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5" name="Google Shape;695;p16"/>
              <p:cNvSpPr/>
              <p:nvPr/>
            </p:nvSpPr>
            <p:spPr>
              <a:xfrm>
                <a:off x="6497638" y="3270251"/>
                <a:ext cx="192088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38" h="24" extrusionOk="0">
                    <a:moveTo>
                      <a:pt x="32" y="24"/>
                    </a:moveTo>
                    <a:cubicBezTo>
                      <a:pt x="19" y="10"/>
                      <a:pt x="19" y="10"/>
                      <a:pt x="19" y="10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8" y="0"/>
                      <a:pt x="20" y="0"/>
                      <a:pt x="22" y="2"/>
                    </a:cubicBezTo>
                    <a:cubicBezTo>
                      <a:pt x="38" y="18"/>
                      <a:pt x="38" y="18"/>
                      <a:pt x="38" y="18"/>
                    </a:cubicBez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6573838" y="4208463"/>
                <a:ext cx="39688" cy="344487"/>
              </a:xfrm>
              <a:prstGeom prst="rect">
                <a:avLst/>
              </a:pr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7" name="Google Shape;697;p16"/>
              <p:cNvSpPr/>
              <p:nvPr/>
            </p:nvSpPr>
            <p:spPr>
              <a:xfrm>
                <a:off x="6497638" y="4457700"/>
                <a:ext cx="192088" cy="115887"/>
              </a:xfrm>
              <a:custGeom>
                <a:avLst/>
                <a:gdLst/>
                <a:ahLst/>
                <a:cxnLst/>
                <a:rect l="l" t="t" r="r" b="b"/>
                <a:pathLst>
                  <a:path w="38" h="23" extrusionOk="0">
                    <a:moveTo>
                      <a:pt x="19" y="23"/>
                    </a:moveTo>
                    <a:cubicBezTo>
                      <a:pt x="18" y="23"/>
                      <a:pt x="17" y="22"/>
                      <a:pt x="16" y="2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1" y="22"/>
                      <a:pt x="20" y="23"/>
                      <a:pt x="19" y="23"/>
                    </a:cubicBezTo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8" name="Google Shape;698;p16"/>
              <p:cNvSpPr/>
              <p:nvPr/>
            </p:nvSpPr>
            <p:spPr>
              <a:xfrm>
                <a:off x="5962651" y="3903663"/>
                <a:ext cx="346075" cy="41275"/>
              </a:xfrm>
              <a:prstGeom prst="rect">
                <a:avLst/>
              </a:pr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99" name="Google Shape;699;p16"/>
              <p:cNvSpPr/>
              <p:nvPr/>
            </p:nvSpPr>
            <p:spPr>
              <a:xfrm>
                <a:off x="5942013" y="3827463"/>
                <a:ext cx="117475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23" h="38" extrusionOk="0">
                    <a:moveTo>
                      <a:pt x="17" y="38"/>
                    </a:moveTo>
                    <a:cubicBezTo>
                      <a:pt x="1" y="22"/>
                      <a:pt x="1" y="22"/>
                      <a:pt x="1" y="22"/>
                    </a:cubicBezTo>
                    <a:cubicBezTo>
                      <a:pt x="0" y="20"/>
                      <a:pt x="0" y="17"/>
                      <a:pt x="1" y="16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23" y="32"/>
                      <a:pt x="23" y="32"/>
                      <a:pt x="23" y="32"/>
                    </a:cubicBezTo>
                    <a:lnTo>
                      <a:pt x="17" y="3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0" name="Google Shape;700;p16"/>
              <p:cNvSpPr/>
              <p:nvPr/>
            </p:nvSpPr>
            <p:spPr>
              <a:xfrm>
                <a:off x="6878638" y="3903663"/>
                <a:ext cx="346075" cy="41275"/>
              </a:xfrm>
              <a:prstGeom prst="rect">
                <a:avLst/>
              </a:pr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1" name="Google Shape;701;p16"/>
              <p:cNvSpPr/>
              <p:nvPr/>
            </p:nvSpPr>
            <p:spPr>
              <a:xfrm>
                <a:off x="7127876" y="3827463"/>
                <a:ext cx="122238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38" extrusionOk="0">
                    <a:moveTo>
                      <a:pt x="6" y="38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4" y="17"/>
                      <a:pt x="24" y="20"/>
                      <a:pt x="22" y="22"/>
                    </a:cubicBezTo>
                    <a:lnTo>
                      <a:pt x="6" y="3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2" name="Google Shape;702;p16"/>
              <p:cNvSpPr/>
              <p:nvPr/>
            </p:nvSpPr>
            <p:spPr>
              <a:xfrm>
                <a:off x="6099176" y="3427413"/>
                <a:ext cx="285750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79" extrusionOk="0">
                    <a:moveTo>
                      <a:pt x="161" y="179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180" y="163"/>
                    </a:lnTo>
                    <a:lnTo>
                      <a:pt x="161" y="179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3" name="Google Shape;703;p16"/>
              <p:cNvSpPr/>
              <p:nvPr/>
            </p:nvSpPr>
            <p:spPr>
              <a:xfrm>
                <a:off x="6084888" y="3416300"/>
                <a:ext cx="141288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8" extrusionOk="0">
                    <a:moveTo>
                      <a:pt x="8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8" y="8"/>
                      <a:pt x="8" y="8"/>
                      <a:pt x="8" y="8"/>
                    </a:cubicBez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4" name="Google Shape;704;p16"/>
              <p:cNvSpPr/>
              <p:nvPr/>
            </p:nvSpPr>
            <p:spPr>
              <a:xfrm>
                <a:off x="6807201" y="4132263"/>
                <a:ext cx="285750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79" extrusionOk="0">
                    <a:moveTo>
                      <a:pt x="161" y="179"/>
                    </a:moveTo>
                    <a:lnTo>
                      <a:pt x="0" y="19"/>
                    </a:lnTo>
                    <a:lnTo>
                      <a:pt x="16" y="0"/>
                    </a:lnTo>
                    <a:lnTo>
                      <a:pt x="180" y="163"/>
                    </a:lnTo>
                    <a:lnTo>
                      <a:pt x="161" y="179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5" name="Google Shape;705;p16"/>
              <p:cNvSpPr/>
              <p:nvPr/>
            </p:nvSpPr>
            <p:spPr>
              <a:xfrm>
                <a:off x="6959601" y="4289425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8" extrusionOk="0">
                    <a:moveTo>
                      <a:pt x="24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6"/>
                      <a:pt x="26" y="28"/>
                      <a:pt x="24" y="28"/>
                    </a:cubicBezTo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6" name="Google Shape;706;p16"/>
              <p:cNvSpPr/>
              <p:nvPr/>
            </p:nvSpPr>
            <p:spPr>
              <a:xfrm>
                <a:off x="6099176" y="4132263"/>
                <a:ext cx="285750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79" extrusionOk="0">
                    <a:moveTo>
                      <a:pt x="16" y="179"/>
                    </a:moveTo>
                    <a:lnTo>
                      <a:pt x="0" y="163"/>
                    </a:lnTo>
                    <a:lnTo>
                      <a:pt x="161" y="0"/>
                    </a:lnTo>
                    <a:lnTo>
                      <a:pt x="180" y="19"/>
                    </a:lnTo>
                    <a:lnTo>
                      <a:pt x="16" y="179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7" name="Google Shape;707;p16"/>
              <p:cNvSpPr/>
              <p:nvPr/>
            </p:nvSpPr>
            <p:spPr>
              <a:xfrm>
                <a:off x="6084888" y="4289425"/>
                <a:ext cx="141288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8" extrusionOk="0">
                    <a:moveTo>
                      <a:pt x="28" y="28"/>
                    </a:moveTo>
                    <a:cubicBezTo>
                      <a:pt x="4" y="28"/>
                      <a:pt x="4" y="28"/>
                      <a:pt x="4" y="28"/>
                    </a:cubicBezTo>
                    <a:cubicBezTo>
                      <a:pt x="2" y="28"/>
                      <a:pt x="0" y="26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28" y="20"/>
                      <a:pt x="28" y="20"/>
                      <a:pt x="28" y="20"/>
                    </a:cubicBezTo>
                    <a:lnTo>
                      <a:pt x="28" y="2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8" name="Google Shape;708;p16"/>
              <p:cNvSpPr/>
              <p:nvPr/>
            </p:nvSpPr>
            <p:spPr>
              <a:xfrm>
                <a:off x="6807201" y="3427413"/>
                <a:ext cx="285750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79" extrusionOk="0">
                    <a:moveTo>
                      <a:pt x="16" y="179"/>
                    </a:moveTo>
                    <a:lnTo>
                      <a:pt x="0" y="163"/>
                    </a:lnTo>
                    <a:lnTo>
                      <a:pt x="161" y="0"/>
                    </a:lnTo>
                    <a:lnTo>
                      <a:pt x="180" y="19"/>
                    </a:lnTo>
                    <a:lnTo>
                      <a:pt x="16" y="179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09" name="Google Shape;709;p16"/>
              <p:cNvSpPr/>
              <p:nvPr/>
            </p:nvSpPr>
            <p:spPr>
              <a:xfrm>
                <a:off x="6959601" y="3416300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8" extrusionOk="0">
                    <a:moveTo>
                      <a:pt x="28" y="28"/>
                    </a:move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6" y="0"/>
                      <a:pt x="28" y="1"/>
                      <a:pt x="28" y="4"/>
                    </a:cubicBezTo>
                    <a:lnTo>
                      <a:pt x="28" y="28"/>
                    </a:lnTo>
                    <a:close/>
                  </a:path>
                </a:pathLst>
              </a:custGeom>
              <a:solidFill>
                <a:srgbClr val="DA1C1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710" name="Google Shape;710;p16"/>
            <p:cNvGrpSpPr/>
            <p:nvPr/>
          </p:nvGrpSpPr>
          <p:grpSpPr>
            <a:xfrm>
              <a:off x="3832012" y="1512511"/>
              <a:ext cx="1072318" cy="1072318"/>
              <a:chOff x="4167663" y="1902376"/>
              <a:chExt cx="1072318" cy="1072318"/>
            </a:xfrm>
          </p:grpSpPr>
          <p:grpSp>
            <p:nvGrpSpPr>
              <p:cNvPr id="711" name="Google Shape;711;p16"/>
              <p:cNvGrpSpPr/>
              <p:nvPr/>
            </p:nvGrpSpPr>
            <p:grpSpPr>
              <a:xfrm>
                <a:off x="4167663" y="1902376"/>
                <a:ext cx="1072318" cy="1072318"/>
                <a:chOff x="6096000" y="4346294"/>
                <a:chExt cx="1192192" cy="1192192"/>
              </a:xfrm>
            </p:grpSpPr>
            <p:sp>
              <p:nvSpPr>
                <p:cNvPr id="712" name="Google Shape;712;p16"/>
                <p:cNvSpPr/>
                <p:nvPr/>
              </p:nvSpPr>
              <p:spPr>
                <a:xfrm>
                  <a:off x="6096000" y="4346294"/>
                  <a:ext cx="1192192" cy="1192192"/>
                </a:xfrm>
                <a:prstGeom prst="arc">
                  <a:avLst>
                    <a:gd name="adj1" fmla="val 17725157"/>
                    <a:gd name="adj2" fmla="val 16813322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13" name="Google Shape;713;p16"/>
                <p:cNvSpPr/>
                <p:nvPr/>
              </p:nvSpPr>
              <p:spPr>
                <a:xfrm>
                  <a:off x="6096000" y="4346294"/>
                  <a:ext cx="1192192" cy="1192192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57150" cap="flat" cmpd="sng">
                  <a:solidFill>
                    <a:srgbClr val="DA1C1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14" name="Google Shape;714;p16"/>
              <p:cNvGrpSpPr/>
              <p:nvPr/>
            </p:nvGrpSpPr>
            <p:grpSpPr>
              <a:xfrm>
                <a:off x="4417025" y="2136860"/>
                <a:ext cx="573595" cy="568684"/>
                <a:chOff x="5967413" y="3300413"/>
                <a:chExt cx="927099" cy="919162"/>
              </a:xfrm>
            </p:grpSpPr>
            <p:sp>
              <p:nvSpPr>
                <p:cNvPr id="715" name="Google Shape;715;p16"/>
                <p:cNvSpPr/>
                <p:nvPr/>
              </p:nvSpPr>
              <p:spPr>
                <a:xfrm>
                  <a:off x="5967413" y="3300413"/>
                  <a:ext cx="927099" cy="919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213" extrusionOk="0">
                      <a:moveTo>
                        <a:pt x="131" y="213"/>
                      </a:moveTo>
                      <a:cubicBezTo>
                        <a:pt x="129" y="213"/>
                        <a:pt x="127" y="212"/>
                        <a:pt x="126" y="211"/>
                      </a:cubicBezTo>
                      <a:cubicBezTo>
                        <a:pt x="107" y="187"/>
                        <a:pt x="107" y="187"/>
                        <a:pt x="107" y="187"/>
                      </a:cubicBezTo>
                      <a:cubicBezTo>
                        <a:pt x="88" y="211"/>
                        <a:pt x="88" y="211"/>
                        <a:pt x="88" y="211"/>
                      </a:cubicBezTo>
                      <a:cubicBezTo>
                        <a:pt x="87" y="213"/>
                        <a:pt x="84" y="213"/>
                        <a:pt x="81" y="212"/>
                      </a:cubicBezTo>
                      <a:cubicBezTo>
                        <a:pt x="52" y="201"/>
                        <a:pt x="52" y="201"/>
                        <a:pt x="52" y="201"/>
                      </a:cubicBezTo>
                      <a:cubicBezTo>
                        <a:pt x="50" y="200"/>
                        <a:pt x="48" y="198"/>
                        <a:pt x="48" y="195"/>
                      </a:cubicBezTo>
                      <a:cubicBezTo>
                        <a:pt x="48" y="166"/>
                        <a:pt x="48" y="166"/>
                        <a:pt x="48" y="166"/>
                      </a:cubicBezTo>
                      <a:cubicBezTo>
                        <a:pt x="19" y="166"/>
                        <a:pt x="19" y="166"/>
                        <a:pt x="19" y="166"/>
                      </a:cubicBezTo>
                      <a:cubicBezTo>
                        <a:pt x="16" y="166"/>
                        <a:pt x="14" y="164"/>
                        <a:pt x="13" y="162"/>
                      </a:cubicBezTo>
                      <a:cubicBezTo>
                        <a:pt x="1" y="132"/>
                        <a:pt x="1" y="132"/>
                        <a:pt x="1" y="132"/>
                      </a:cubicBezTo>
                      <a:cubicBezTo>
                        <a:pt x="0" y="130"/>
                        <a:pt x="1" y="127"/>
                        <a:pt x="3" y="126"/>
                      </a:cubicBezTo>
                      <a:cubicBezTo>
                        <a:pt x="27" y="107"/>
                        <a:pt x="27" y="107"/>
                        <a:pt x="27" y="107"/>
                      </a:cubicBezTo>
                      <a:cubicBezTo>
                        <a:pt x="3" y="88"/>
                        <a:pt x="3" y="88"/>
                        <a:pt x="3" y="88"/>
                      </a:cubicBezTo>
                      <a:cubicBezTo>
                        <a:pt x="1" y="86"/>
                        <a:pt x="0" y="83"/>
                        <a:pt x="1" y="81"/>
                      </a:cubicBezTo>
                      <a:cubicBezTo>
                        <a:pt x="13" y="51"/>
                        <a:pt x="13" y="51"/>
                        <a:pt x="13" y="51"/>
                      </a:cubicBezTo>
                      <a:cubicBezTo>
                        <a:pt x="14" y="49"/>
                        <a:pt x="16" y="48"/>
                        <a:pt x="19" y="48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8" y="16"/>
                        <a:pt x="50" y="14"/>
                        <a:pt x="52" y="13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4" y="0"/>
                        <a:pt x="87" y="1"/>
                        <a:pt x="88" y="3"/>
                      </a:cubicBezTo>
                      <a:cubicBezTo>
                        <a:pt x="107" y="27"/>
                        <a:pt x="107" y="27"/>
                        <a:pt x="107" y="27"/>
                      </a:cubicBezTo>
                      <a:cubicBezTo>
                        <a:pt x="126" y="3"/>
                        <a:pt x="126" y="3"/>
                        <a:pt x="126" y="3"/>
                      </a:cubicBezTo>
                      <a:cubicBezTo>
                        <a:pt x="128" y="1"/>
                        <a:pt x="130" y="0"/>
                        <a:pt x="133" y="1"/>
                      </a:cubicBezTo>
                      <a:cubicBezTo>
                        <a:pt x="162" y="13"/>
                        <a:pt x="162" y="13"/>
                        <a:pt x="162" y="13"/>
                      </a:cubicBezTo>
                      <a:cubicBezTo>
                        <a:pt x="165" y="14"/>
                        <a:pt x="166" y="16"/>
                        <a:pt x="166" y="18"/>
                      </a:cubicBezTo>
                      <a:cubicBezTo>
                        <a:pt x="166" y="48"/>
                        <a:pt x="166" y="48"/>
                        <a:pt x="166" y="48"/>
                      </a:cubicBezTo>
                      <a:cubicBezTo>
                        <a:pt x="196" y="48"/>
                        <a:pt x="196" y="48"/>
                        <a:pt x="196" y="48"/>
                      </a:cubicBezTo>
                      <a:cubicBezTo>
                        <a:pt x="198" y="48"/>
                        <a:pt x="200" y="49"/>
                        <a:pt x="201" y="51"/>
                      </a:cubicBezTo>
                      <a:cubicBezTo>
                        <a:pt x="213" y="81"/>
                        <a:pt x="213" y="81"/>
                        <a:pt x="213" y="81"/>
                      </a:cubicBezTo>
                      <a:cubicBezTo>
                        <a:pt x="214" y="83"/>
                        <a:pt x="213" y="86"/>
                        <a:pt x="211" y="88"/>
                      </a:cubicBezTo>
                      <a:cubicBezTo>
                        <a:pt x="187" y="107"/>
                        <a:pt x="187" y="107"/>
                        <a:pt x="187" y="107"/>
                      </a:cubicBezTo>
                      <a:cubicBezTo>
                        <a:pt x="211" y="126"/>
                        <a:pt x="211" y="126"/>
                        <a:pt x="211" y="126"/>
                      </a:cubicBezTo>
                      <a:cubicBezTo>
                        <a:pt x="213" y="127"/>
                        <a:pt x="214" y="130"/>
                        <a:pt x="213" y="132"/>
                      </a:cubicBezTo>
                      <a:cubicBezTo>
                        <a:pt x="201" y="162"/>
                        <a:pt x="201" y="162"/>
                        <a:pt x="201" y="162"/>
                      </a:cubicBezTo>
                      <a:cubicBezTo>
                        <a:pt x="200" y="164"/>
                        <a:pt x="198" y="166"/>
                        <a:pt x="196" y="166"/>
                      </a:cubicBezTo>
                      <a:cubicBezTo>
                        <a:pt x="166" y="166"/>
                        <a:pt x="166" y="166"/>
                        <a:pt x="166" y="166"/>
                      </a:cubicBezTo>
                      <a:cubicBezTo>
                        <a:pt x="166" y="195"/>
                        <a:pt x="166" y="195"/>
                        <a:pt x="166" y="195"/>
                      </a:cubicBezTo>
                      <a:cubicBezTo>
                        <a:pt x="166" y="198"/>
                        <a:pt x="165" y="200"/>
                        <a:pt x="162" y="201"/>
                      </a:cubicBezTo>
                      <a:cubicBezTo>
                        <a:pt x="133" y="212"/>
                        <a:pt x="133" y="212"/>
                        <a:pt x="133" y="212"/>
                      </a:cubicBezTo>
                      <a:cubicBezTo>
                        <a:pt x="132" y="213"/>
                        <a:pt x="131" y="213"/>
                        <a:pt x="131" y="213"/>
                      </a:cubicBezTo>
                      <a:moveTo>
                        <a:pt x="107" y="172"/>
                      </a:moveTo>
                      <a:cubicBezTo>
                        <a:pt x="109" y="172"/>
                        <a:pt x="111" y="172"/>
                        <a:pt x="112" y="174"/>
                      </a:cubicBezTo>
                      <a:cubicBezTo>
                        <a:pt x="133" y="200"/>
                        <a:pt x="133" y="200"/>
                        <a:pt x="133" y="200"/>
                      </a:cubicBezTo>
                      <a:cubicBezTo>
                        <a:pt x="154" y="191"/>
                        <a:pt x="154" y="191"/>
                        <a:pt x="154" y="191"/>
                      </a:cubicBezTo>
                      <a:cubicBezTo>
                        <a:pt x="154" y="160"/>
                        <a:pt x="154" y="160"/>
                        <a:pt x="154" y="160"/>
                      </a:cubicBezTo>
                      <a:cubicBezTo>
                        <a:pt x="154" y="156"/>
                        <a:pt x="157" y="154"/>
                        <a:pt x="160" y="154"/>
                      </a:cubicBezTo>
                      <a:cubicBezTo>
                        <a:pt x="192" y="154"/>
                        <a:pt x="192" y="154"/>
                        <a:pt x="192" y="154"/>
                      </a:cubicBezTo>
                      <a:cubicBezTo>
                        <a:pt x="200" y="132"/>
                        <a:pt x="200" y="132"/>
                        <a:pt x="200" y="132"/>
                      </a:cubicBezTo>
                      <a:cubicBezTo>
                        <a:pt x="174" y="111"/>
                        <a:pt x="174" y="111"/>
                        <a:pt x="174" y="111"/>
                      </a:cubicBezTo>
                      <a:cubicBezTo>
                        <a:pt x="173" y="110"/>
                        <a:pt x="172" y="108"/>
                        <a:pt x="172" y="107"/>
                      </a:cubicBezTo>
                      <a:cubicBezTo>
                        <a:pt x="172" y="105"/>
                        <a:pt x="173" y="103"/>
                        <a:pt x="174" y="102"/>
                      </a:cubicBezTo>
                      <a:cubicBezTo>
                        <a:pt x="200" y="81"/>
                        <a:pt x="200" y="81"/>
                        <a:pt x="200" y="81"/>
                      </a:cubicBezTo>
                      <a:cubicBezTo>
                        <a:pt x="192" y="60"/>
                        <a:pt x="192" y="60"/>
                        <a:pt x="192" y="60"/>
                      </a:cubicBezTo>
                      <a:cubicBezTo>
                        <a:pt x="160" y="60"/>
                        <a:pt x="160" y="60"/>
                        <a:pt x="160" y="60"/>
                      </a:cubicBezTo>
                      <a:cubicBezTo>
                        <a:pt x="157" y="60"/>
                        <a:pt x="154" y="57"/>
                        <a:pt x="154" y="54"/>
                      </a:cubicBezTo>
                      <a:cubicBezTo>
                        <a:pt x="154" y="22"/>
                        <a:pt x="154" y="22"/>
                        <a:pt x="154" y="22"/>
                      </a:cubicBezTo>
                      <a:cubicBezTo>
                        <a:pt x="133" y="14"/>
                        <a:pt x="133" y="14"/>
                        <a:pt x="133" y="14"/>
                      </a:cubicBezTo>
                      <a:cubicBezTo>
                        <a:pt x="112" y="40"/>
                        <a:pt x="112" y="40"/>
                        <a:pt x="112" y="40"/>
                      </a:cubicBezTo>
                      <a:cubicBezTo>
                        <a:pt x="109" y="42"/>
                        <a:pt x="105" y="42"/>
                        <a:pt x="103" y="40"/>
                      </a:cubicBezTo>
                      <a:cubicBezTo>
                        <a:pt x="82" y="14"/>
                        <a:pt x="82" y="14"/>
                        <a:pt x="82" y="14"/>
                      </a:cubicBezTo>
                      <a:cubicBezTo>
                        <a:pt x="60" y="22"/>
                        <a:pt x="60" y="22"/>
                        <a:pt x="60" y="22"/>
                      </a:cubicBezTo>
                      <a:cubicBezTo>
                        <a:pt x="60" y="54"/>
                        <a:pt x="60" y="54"/>
                        <a:pt x="60" y="54"/>
                      </a:cubicBezTo>
                      <a:cubicBezTo>
                        <a:pt x="60" y="57"/>
                        <a:pt x="57" y="60"/>
                        <a:pt x="54" y="60"/>
                      </a:cubicBezTo>
                      <a:cubicBezTo>
                        <a:pt x="23" y="60"/>
                        <a:pt x="23" y="60"/>
                        <a:pt x="23" y="60"/>
                      </a:cubicBezTo>
                      <a:cubicBezTo>
                        <a:pt x="14" y="81"/>
                        <a:pt x="14" y="81"/>
                        <a:pt x="14" y="81"/>
                      </a:cubicBezTo>
                      <a:cubicBezTo>
                        <a:pt x="40" y="102"/>
                        <a:pt x="40" y="102"/>
                        <a:pt x="40" y="102"/>
                      </a:cubicBezTo>
                      <a:cubicBezTo>
                        <a:pt x="41" y="103"/>
                        <a:pt x="42" y="105"/>
                        <a:pt x="42" y="107"/>
                      </a:cubicBezTo>
                      <a:cubicBezTo>
                        <a:pt x="42" y="108"/>
                        <a:pt x="41" y="110"/>
                        <a:pt x="40" y="111"/>
                      </a:cubicBezTo>
                      <a:cubicBezTo>
                        <a:pt x="14" y="132"/>
                        <a:pt x="14" y="132"/>
                        <a:pt x="14" y="132"/>
                      </a:cubicBezTo>
                      <a:cubicBezTo>
                        <a:pt x="23" y="154"/>
                        <a:pt x="23" y="154"/>
                        <a:pt x="23" y="154"/>
                      </a:cubicBezTo>
                      <a:cubicBezTo>
                        <a:pt x="54" y="154"/>
                        <a:pt x="54" y="154"/>
                        <a:pt x="54" y="154"/>
                      </a:cubicBezTo>
                      <a:cubicBezTo>
                        <a:pt x="57" y="154"/>
                        <a:pt x="60" y="156"/>
                        <a:pt x="60" y="160"/>
                      </a:cubicBezTo>
                      <a:cubicBezTo>
                        <a:pt x="60" y="191"/>
                        <a:pt x="60" y="191"/>
                        <a:pt x="60" y="191"/>
                      </a:cubicBezTo>
                      <a:cubicBezTo>
                        <a:pt x="82" y="200"/>
                        <a:pt x="82" y="200"/>
                        <a:pt x="82" y="200"/>
                      </a:cubicBezTo>
                      <a:cubicBezTo>
                        <a:pt x="103" y="174"/>
                        <a:pt x="103" y="174"/>
                        <a:pt x="103" y="174"/>
                      </a:cubicBezTo>
                      <a:cubicBezTo>
                        <a:pt x="104" y="172"/>
                        <a:pt x="105" y="172"/>
                        <a:pt x="107" y="172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16" name="Google Shape;716;p16"/>
                <p:cNvSpPr/>
                <p:nvPr/>
              </p:nvSpPr>
              <p:spPr>
                <a:xfrm>
                  <a:off x="6230938" y="3762375"/>
                  <a:ext cx="398462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4" extrusionOk="0">
                      <a:moveTo>
                        <a:pt x="80" y="5"/>
                      </a:moveTo>
                      <a:cubicBezTo>
                        <a:pt x="80" y="9"/>
                        <a:pt x="78" y="11"/>
                        <a:pt x="75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84" y="23"/>
                        <a:pt x="92" y="15"/>
                        <a:pt x="92" y="5"/>
                      </a:cubicBezTo>
                      <a:lnTo>
                        <a:pt x="80" y="5"/>
                      </a:lnTo>
                      <a:close/>
                      <a:moveTo>
                        <a:pt x="80" y="5"/>
                      </a:moveTo>
                      <a:cubicBezTo>
                        <a:pt x="80" y="5"/>
                        <a:pt x="80" y="5"/>
                        <a:pt x="80" y="5"/>
                      </a:cubicBezTo>
                    </a:path>
                  </a:pathLst>
                </a:cu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17" name="Google Shape;717;p16"/>
                <p:cNvSpPr/>
                <p:nvPr/>
              </p:nvSpPr>
              <p:spPr>
                <a:xfrm>
                  <a:off x="6230938" y="3611563"/>
                  <a:ext cx="398462" cy="150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5" extrusionOk="0">
                      <a:moveTo>
                        <a:pt x="18" y="23"/>
                      </a:move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35"/>
                        <a:pt x="69" y="35"/>
                        <a:pt x="69" y="35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69" y="12"/>
                        <a:pt x="69" y="12"/>
                        <a:pt x="69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8" y="12"/>
                        <a:pt x="0" y="20"/>
                        <a:pt x="0" y="29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2" y="26"/>
                        <a:pt x="14" y="23"/>
                        <a:pt x="18" y="23"/>
                      </a:cubicBezTo>
                      <a:close/>
                      <a:moveTo>
                        <a:pt x="18" y="23"/>
                      </a:moveTo>
                      <a:cubicBezTo>
                        <a:pt x="18" y="23"/>
                        <a:pt x="18" y="23"/>
                        <a:pt x="18" y="23"/>
                      </a:cubicBezTo>
                    </a:path>
                  </a:pathLst>
                </a:cu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718" name="Google Shape;718;p16"/>
            <p:cNvGrpSpPr/>
            <p:nvPr/>
          </p:nvGrpSpPr>
          <p:grpSpPr>
            <a:xfrm>
              <a:off x="5311035" y="1512511"/>
              <a:ext cx="1072318" cy="1072318"/>
              <a:chOff x="5523036" y="1902376"/>
              <a:chExt cx="1072318" cy="1072318"/>
            </a:xfrm>
          </p:grpSpPr>
          <p:grpSp>
            <p:nvGrpSpPr>
              <p:cNvPr id="719" name="Google Shape;719;p16"/>
              <p:cNvGrpSpPr/>
              <p:nvPr/>
            </p:nvGrpSpPr>
            <p:grpSpPr>
              <a:xfrm>
                <a:off x="5523036" y="1902376"/>
                <a:ext cx="1072318" cy="1072318"/>
                <a:chOff x="7930588" y="4346294"/>
                <a:chExt cx="1192192" cy="1192192"/>
              </a:xfrm>
            </p:grpSpPr>
            <p:sp>
              <p:nvSpPr>
                <p:cNvPr id="720" name="Google Shape;720;p16"/>
                <p:cNvSpPr/>
                <p:nvPr/>
              </p:nvSpPr>
              <p:spPr>
                <a:xfrm>
                  <a:off x="7930588" y="4346294"/>
                  <a:ext cx="1192192" cy="1192192"/>
                </a:xfrm>
                <a:prstGeom prst="arc">
                  <a:avLst>
                    <a:gd name="adj1" fmla="val 3021871"/>
                    <a:gd name="adj2" fmla="val 1771759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21" name="Google Shape;721;p16"/>
                <p:cNvSpPr/>
                <p:nvPr/>
              </p:nvSpPr>
              <p:spPr>
                <a:xfrm>
                  <a:off x="7930588" y="4346294"/>
                  <a:ext cx="1192192" cy="1192192"/>
                </a:xfrm>
                <a:prstGeom prst="arc">
                  <a:avLst>
                    <a:gd name="adj1" fmla="val 21494796"/>
                    <a:gd name="adj2" fmla="val 5400004"/>
                  </a:avLst>
                </a:prstGeom>
                <a:noFill/>
                <a:ln w="57150" cap="flat" cmpd="sng">
                  <a:solidFill>
                    <a:srgbClr val="DA1C1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22" name="Google Shape;722;p16"/>
              <p:cNvGrpSpPr/>
              <p:nvPr/>
            </p:nvGrpSpPr>
            <p:grpSpPr>
              <a:xfrm>
                <a:off x="5772398" y="2136860"/>
                <a:ext cx="573595" cy="568684"/>
                <a:chOff x="5967413" y="3300413"/>
                <a:chExt cx="927099" cy="919162"/>
              </a:xfrm>
            </p:grpSpPr>
            <p:sp>
              <p:nvSpPr>
                <p:cNvPr id="723" name="Google Shape;723;p16"/>
                <p:cNvSpPr/>
                <p:nvPr/>
              </p:nvSpPr>
              <p:spPr>
                <a:xfrm>
                  <a:off x="5967413" y="3300413"/>
                  <a:ext cx="927099" cy="919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213" extrusionOk="0">
                      <a:moveTo>
                        <a:pt x="131" y="213"/>
                      </a:moveTo>
                      <a:cubicBezTo>
                        <a:pt x="129" y="213"/>
                        <a:pt x="127" y="212"/>
                        <a:pt x="126" y="211"/>
                      </a:cubicBezTo>
                      <a:cubicBezTo>
                        <a:pt x="107" y="187"/>
                        <a:pt x="107" y="187"/>
                        <a:pt x="107" y="187"/>
                      </a:cubicBezTo>
                      <a:cubicBezTo>
                        <a:pt x="88" y="211"/>
                        <a:pt x="88" y="211"/>
                        <a:pt x="88" y="211"/>
                      </a:cubicBezTo>
                      <a:cubicBezTo>
                        <a:pt x="87" y="213"/>
                        <a:pt x="84" y="213"/>
                        <a:pt x="81" y="212"/>
                      </a:cubicBezTo>
                      <a:cubicBezTo>
                        <a:pt x="52" y="201"/>
                        <a:pt x="52" y="201"/>
                        <a:pt x="52" y="201"/>
                      </a:cubicBezTo>
                      <a:cubicBezTo>
                        <a:pt x="50" y="200"/>
                        <a:pt x="48" y="198"/>
                        <a:pt x="48" y="195"/>
                      </a:cubicBezTo>
                      <a:cubicBezTo>
                        <a:pt x="48" y="166"/>
                        <a:pt x="48" y="166"/>
                        <a:pt x="48" y="166"/>
                      </a:cubicBezTo>
                      <a:cubicBezTo>
                        <a:pt x="19" y="166"/>
                        <a:pt x="19" y="166"/>
                        <a:pt x="19" y="166"/>
                      </a:cubicBezTo>
                      <a:cubicBezTo>
                        <a:pt x="16" y="166"/>
                        <a:pt x="14" y="164"/>
                        <a:pt x="13" y="162"/>
                      </a:cubicBezTo>
                      <a:cubicBezTo>
                        <a:pt x="1" y="132"/>
                        <a:pt x="1" y="132"/>
                        <a:pt x="1" y="132"/>
                      </a:cubicBezTo>
                      <a:cubicBezTo>
                        <a:pt x="0" y="130"/>
                        <a:pt x="1" y="127"/>
                        <a:pt x="3" y="126"/>
                      </a:cubicBezTo>
                      <a:cubicBezTo>
                        <a:pt x="27" y="107"/>
                        <a:pt x="27" y="107"/>
                        <a:pt x="27" y="107"/>
                      </a:cubicBezTo>
                      <a:cubicBezTo>
                        <a:pt x="3" y="88"/>
                        <a:pt x="3" y="88"/>
                        <a:pt x="3" y="88"/>
                      </a:cubicBezTo>
                      <a:cubicBezTo>
                        <a:pt x="1" y="86"/>
                        <a:pt x="0" y="83"/>
                        <a:pt x="1" y="81"/>
                      </a:cubicBezTo>
                      <a:cubicBezTo>
                        <a:pt x="13" y="51"/>
                        <a:pt x="13" y="51"/>
                        <a:pt x="13" y="51"/>
                      </a:cubicBezTo>
                      <a:cubicBezTo>
                        <a:pt x="14" y="49"/>
                        <a:pt x="16" y="48"/>
                        <a:pt x="19" y="48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8" y="16"/>
                        <a:pt x="50" y="14"/>
                        <a:pt x="52" y="13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4" y="0"/>
                        <a:pt x="87" y="1"/>
                        <a:pt x="88" y="3"/>
                      </a:cubicBezTo>
                      <a:cubicBezTo>
                        <a:pt x="107" y="27"/>
                        <a:pt x="107" y="27"/>
                        <a:pt x="107" y="27"/>
                      </a:cubicBezTo>
                      <a:cubicBezTo>
                        <a:pt x="126" y="3"/>
                        <a:pt x="126" y="3"/>
                        <a:pt x="126" y="3"/>
                      </a:cubicBezTo>
                      <a:cubicBezTo>
                        <a:pt x="128" y="1"/>
                        <a:pt x="130" y="0"/>
                        <a:pt x="133" y="1"/>
                      </a:cubicBezTo>
                      <a:cubicBezTo>
                        <a:pt x="162" y="13"/>
                        <a:pt x="162" y="13"/>
                        <a:pt x="162" y="13"/>
                      </a:cubicBezTo>
                      <a:cubicBezTo>
                        <a:pt x="165" y="14"/>
                        <a:pt x="166" y="16"/>
                        <a:pt x="166" y="18"/>
                      </a:cubicBezTo>
                      <a:cubicBezTo>
                        <a:pt x="166" y="48"/>
                        <a:pt x="166" y="48"/>
                        <a:pt x="166" y="48"/>
                      </a:cubicBezTo>
                      <a:cubicBezTo>
                        <a:pt x="196" y="48"/>
                        <a:pt x="196" y="48"/>
                        <a:pt x="196" y="48"/>
                      </a:cubicBezTo>
                      <a:cubicBezTo>
                        <a:pt x="198" y="48"/>
                        <a:pt x="200" y="49"/>
                        <a:pt x="201" y="51"/>
                      </a:cubicBezTo>
                      <a:cubicBezTo>
                        <a:pt x="213" y="81"/>
                        <a:pt x="213" y="81"/>
                        <a:pt x="213" y="81"/>
                      </a:cubicBezTo>
                      <a:cubicBezTo>
                        <a:pt x="214" y="83"/>
                        <a:pt x="213" y="86"/>
                        <a:pt x="211" y="88"/>
                      </a:cubicBezTo>
                      <a:cubicBezTo>
                        <a:pt x="187" y="107"/>
                        <a:pt x="187" y="107"/>
                        <a:pt x="187" y="107"/>
                      </a:cubicBezTo>
                      <a:cubicBezTo>
                        <a:pt x="211" y="126"/>
                        <a:pt x="211" y="126"/>
                        <a:pt x="211" y="126"/>
                      </a:cubicBezTo>
                      <a:cubicBezTo>
                        <a:pt x="213" y="127"/>
                        <a:pt x="214" y="130"/>
                        <a:pt x="213" y="132"/>
                      </a:cubicBezTo>
                      <a:cubicBezTo>
                        <a:pt x="201" y="162"/>
                        <a:pt x="201" y="162"/>
                        <a:pt x="201" y="162"/>
                      </a:cubicBezTo>
                      <a:cubicBezTo>
                        <a:pt x="200" y="164"/>
                        <a:pt x="198" y="166"/>
                        <a:pt x="196" y="166"/>
                      </a:cubicBezTo>
                      <a:cubicBezTo>
                        <a:pt x="166" y="166"/>
                        <a:pt x="166" y="166"/>
                        <a:pt x="166" y="166"/>
                      </a:cubicBezTo>
                      <a:cubicBezTo>
                        <a:pt x="166" y="195"/>
                        <a:pt x="166" y="195"/>
                        <a:pt x="166" y="195"/>
                      </a:cubicBezTo>
                      <a:cubicBezTo>
                        <a:pt x="166" y="198"/>
                        <a:pt x="165" y="200"/>
                        <a:pt x="162" y="201"/>
                      </a:cubicBezTo>
                      <a:cubicBezTo>
                        <a:pt x="133" y="212"/>
                        <a:pt x="133" y="212"/>
                        <a:pt x="133" y="212"/>
                      </a:cubicBezTo>
                      <a:cubicBezTo>
                        <a:pt x="132" y="213"/>
                        <a:pt x="131" y="213"/>
                        <a:pt x="131" y="213"/>
                      </a:cubicBezTo>
                      <a:moveTo>
                        <a:pt x="107" y="172"/>
                      </a:moveTo>
                      <a:cubicBezTo>
                        <a:pt x="109" y="172"/>
                        <a:pt x="111" y="172"/>
                        <a:pt x="112" y="174"/>
                      </a:cubicBezTo>
                      <a:cubicBezTo>
                        <a:pt x="133" y="200"/>
                        <a:pt x="133" y="200"/>
                        <a:pt x="133" y="200"/>
                      </a:cubicBezTo>
                      <a:cubicBezTo>
                        <a:pt x="154" y="191"/>
                        <a:pt x="154" y="191"/>
                        <a:pt x="154" y="191"/>
                      </a:cubicBezTo>
                      <a:cubicBezTo>
                        <a:pt x="154" y="160"/>
                        <a:pt x="154" y="160"/>
                        <a:pt x="154" y="160"/>
                      </a:cubicBezTo>
                      <a:cubicBezTo>
                        <a:pt x="154" y="156"/>
                        <a:pt x="157" y="154"/>
                        <a:pt x="160" y="154"/>
                      </a:cubicBezTo>
                      <a:cubicBezTo>
                        <a:pt x="192" y="154"/>
                        <a:pt x="192" y="154"/>
                        <a:pt x="192" y="154"/>
                      </a:cubicBezTo>
                      <a:cubicBezTo>
                        <a:pt x="200" y="132"/>
                        <a:pt x="200" y="132"/>
                        <a:pt x="200" y="132"/>
                      </a:cubicBezTo>
                      <a:cubicBezTo>
                        <a:pt x="174" y="111"/>
                        <a:pt x="174" y="111"/>
                        <a:pt x="174" y="111"/>
                      </a:cubicBezTo>
                      <a:cubicBezTo>
                        <a:pt x="173" y="110"/>
                        <a:pt x="172" y="108"/>
                        <a:pt x="172" y="107"/>
                      </a:cubicBezTo>
                      <a:cubicBezTo>
                        <a:pt x="172" y="105"/>
                        <a:pt x="173" y="103"/>
                        <a:pt x="174" y="102"/>
                      </a:cubicBezTo>
                      <a:cubicBezTo>
                        <a:pt x="200" y="81"/>
                        <a:pt x="200" y="81"/>
                        <a:pt x="200" y="81"/>
                      </a:cubicBezTo>
                      <a:cubicBezTo>
                        <a:pt x="192" y="60"/>
                        <a:pt x="192" y="60"/>
                        <a:pt x="192" y="60"/>
                      </a:cubicBezTo>
                      <a:cubicBezTo>
                        <a:pt x="160" y="60"/>
                        <a:pt x="160" y="60"/>
                        <a:pt x="160" y="60"/>
                      </a:cubicBezTo>
                      <a:cubicBezTo>
                        <a:pt x="157" y="60"/>
                        <a:pt x="154" y="57"/>
                        <a:pt x="154" y="54"/>
                      </a:cubicBezTo>
                      <a:cubicBezTo>
                        <a:pt x="154" y="22"/>
                        <a:pt x="154" y="22"/>
                        <a:pt x="154" y="22"/>
                      </a:cubicBezTo>
                      <a:cubicBezTo>
                        <a:pt x="133" y="14"/>
                        <a:pt x="133" y="14"/>
                        <a:pt x="133" y="14"/>
                      </a:cubicBezTo>
                      <a:cubicBezTo>
                        <a:pt x="112" y="40"/>
                        <a:pt x="112" y="40"/>
                        <a:pt x="112" y="40"/>
                      </a:cubicBezTo>
                      <a:cubicBezTo>
                        <a:pt x="109" y="42"/>
                        <a:pt x="105" y="42"/>
                        <a:pt x="103" y="40"/>
                      </a:cubicBezTo>
                      <a:cubicBezTo>
                        <a:pt x="82" y="14"/>
                        <a:pt x="82" y="14"/>
                        <a:pt x="82" y="14"/>
                      </a:cubicBezTo>
                      <a:cubicBezTo>
                        <a:pt x="60" y="22"/>
                        <a:pt x="60" y="22"/>
                        <a:pt x="60" y="22"/>
                      </a:cubicBezTo>
                      <a:cubicBezTo>
                        <a:pt x="60" y="54"/>
                        <a:pt x="60" y="54"/>
                        <a:pt x="60" y="54"/>
                      </a:cubicBezTo>
                      <a:cubicBezTo>
                        <a:pt x="60" y="57"/>
                        <a:pt x="57" y="60"/>
                        <a:pt x="54" y="60"/>
                      </a:cubicBezTo>
                      <a:cubicBezTo>
                        <a:pt x="23" y="60"/>
                        <a:pt x="23" y="60"/>
                        <a:pt x="23" y="60"/>
                      </a:cubicBezTo>
                      <a:cubicBezTo>
                        <a:pt x="14" y="81"/>
                        <a:pt x="14" y="81"/>
                        <a:pt x="14" y="81"/>
                      </a:cubicBezTo>
                      <a:cubicBezTo>
                        <a:pt x="40" y="102"/>
                        <a:pt x="40" y="102"/>
                        <a:pt x="40" y="102"/>
                      </a:cubicBezTo>
                      <a:cubicBezTo>
                        <a:pt x="41" y="103"/>
                        <a:pt x="42" y="105"/>
                        <a:pt x="42" y="107"/>
                      </a:cubicBezTo>
                      <a:cubicBezTo>
                        <a:pt x="42" y="108"/>
                        <a:pt x="41" y="110"/>
                        <a:pt x="40" y="111"/>
                      </a:cubicBezTo>
                      <a:cubicBezTo>
                        <a:pt x="14" y="132"/>
                        <a:pt x="14" y="132"/>
                        <a:pt x="14" y="132"/>
                      </a:cubicBezTo>
                      <a:cubicBezTo>
                        <a:pt x="23" y="154"/>
                        <a:pt x="23" y="154"/>
                        <a:pt x="23" y="154"/>
                      </a:cubicBezTo>
                      <a:cubicBezTo>
                        <a:pt x="54" y="154"/>
                        <a:pt x="54" y="154"/>
                        <a:pt x="54" y="154"/>
                      </a:cubicBezTo>
                      <a:cubicBezTo>
                        <a:pt x="57" y="154"/>
                        <a:pt x="60" y="156"/>
                        <a:pt x="60" y="160"/>
                      </a:cubicBezTo>
                      <a:cubicBezTo>
                        <a:pt x="60" y="191"/>
                        <a:pt x="60" y="191"/>
                        <a:pt x="60" y="191"/>
                      </a:cubicBezTo>
                      <a:cubicBezTo>
                        <a:pt x="82" y="200"/>
                        <a:pt x="82" y="200"/>
                        <a:pt x="82" y="200"/>
                      </a:cubicBezTo>
                      <a:cubicBezTo>
                        <a:pt x="103" y="174"/>
                        <a:pt x="103" y="174"/>
                        <a:pt x="103" y="174"/>
                      </a:cubicBezTo>
                      <a:cubicBezTo>
                        <a:pt x="104" y="172"/>
                        <a:pt x="105" y="172"/>
                        <a:pt x="107" y="172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24" name="Google Shape;724;p16"/>
                <p:cNvSpPr/>
                <p:nvPr/>
              </p:nvSpPr>
              <p:spPr>
                <a:xfrm>
                  <a:off x="6230938" y="3762375"/>
                  <a:ext cx="398462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4" extrusionOk="0">
                      <a:moveTo>
                        <a:pt x="80" y="5"/>
                      </a:moveTo>
                      <a:cubicBezTo>
                        <a:pt x="80" y="9"/>
                        <a:pt x="78" y="11"/>
                        <a:pt x="75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84" y="23"/>
                        <a:pt x="92" y="15"/>
                        <a:pt x="92" y="5"/>
                      </a:cubicBezTo>
                      <a:lnTo>
                        <a:pt x="80" y="5"/>
                      </a:lnTo>
                      <a:close/>
                      <a:moveTo>
                        <a:pt x="80" y="5"/>
                      </a:moveTo>
                      <a:cubicBezTo>
                        <a:pt x="80" y="5"/>
                        <a:pt x="80" y="5"/>
                        <a:pt x="80" y="5"/>
                      </a:cubicBezTo>
                    </a:path>
                  </a:pathLst>
                </a:cu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25" name="Google Shape;725;p16"/>
                <p:cNvSpPr/>
                <p:nvPr/>
              </p:nvSpPr>
              <p:spPr>
                <a:xfrm>
                  <a:off x="6230938" y="3611563"/>
                  <a:ext cx="398462" cy="150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5" extrusionOk="0">
                      <a:moveTo>
                        <a:pt x="18" y="23"/>
                      </a:move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35"/>
                        <a:pt x="69" y="35"/>
                        <a:pt x="69" y="35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69" y="12"/>
                        <a:pt x="69" y="12"/>
                        <a:pt x="69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8" y="12"/>
                        <a:pt x="0" y="20"/>
                        <a:pt x="0" y="29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2" y="26"/>
                        <a:pt x="14" y="23"/>
                        <a:pt x="18" y="23"/>
                      </a:cubicBezTo>
                      <a:close/>
                      <a:moveTo>
                        <a:pt x="18" y="23"/>
                      </a:moveTo>
                      <a:cubicBezTo>
                        <a:pt x="18" y="23"/>
                        <a:pt x="18" y="23"/>
                        <a:pt x="18" y="23"/>
                      </a:cubicBezTo>
                    </a:path>
                  </a:pathLst>
                </a:cu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726" name="Google Shape;726;p16"/>
            <p:cNvGrpSpPr/>
            <p:nvPr/>
          </p:nvGrpSpPr>
          <p:grpSpPr>
            <a:xfrm>
              <a:off x="6790058" y="1512511"/>
              <a:ext cx="1072318" cy="1072318"/>
              <a:chOff x="6878409" y="1902376"/>
              <a:chExt cx="1072318" cy="1072318"/>
            </a:xfrm>
          </p:grpSpPr>
          <p:grpSp>
            <p:nvGrpSpPr>
              <p:cNvPr id="727" name="Google Shape;727;p16"/>
              <p:cNvGrpSpPr/>
              <p:nvPr/>
            </p:nvGrpSpPr>
            <p:grpSpPr>
              <a:xfrm>
                <a:off x="6878409" y="1902376"/>
                <a:ext cx="1072318" cy="1072318"/>
                <a:chOff x="9475808" y="4346294"/>
                <a:chExt cx="1192192" cy="1192192"/>
              </a:xfrm>
            </p:grpSpPr>
            <p:sp>
              <p:nvSpPr>
                <p:cNvPr id="728" name="Google Shape;728;p16"/>
                <p:cNvSpPr/>
                <p:nvPr/>
              </p:nvSpPr>
              <p:spPr>
                <a:xfrm>
                  <a:off x="9475808" y="4346294"/>
                  <a:ext cx="1192192" cy="1192192"/>
                </a:xfrm>
                <a:prstGeom prst="arc">
                  <a:avLst>
                    <a:gd name="adj1" fmla="val 6311688"/>
                    <a:gd name="adj2" fmla="val 5534667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29" name="Google Shape;729;p16"/>
                <p:cNvSpPr/>
                <p:nvPr/>
              </p:nvSpPr>
              <p:spPr>
                <a:xfrm>
                  <a:off x="9475808" y="4346294"/>
                  <a:ext cx="1192192" cy="1192192"/>
                </a:xfrm>
                <a:prstGeom prst="arc">
                  <a:avLst>
                    <a:gd name="adj1" fmla="val 5237258"/>
                    <a:gd name="adj2" fmla="val 10860302"/>
                  </a:avLst>
                </a:prstGeom>
                <a:noFill/>
                <a:ln w="57150" cap="flat" cmpd="sng">
                  <a:solidFill>
                    <a:srgbClr val="DA1C1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30" name="Google Shape;730;p16"/>
              <p:cNvGrpSpPr/>
              <p:nvPr/>
            </p:nvGrpSpPr>
            <p:grpSpPr>
              <a:xfrm>
                <a:off x="7127771" y="2136860"/>
                <a:ext cx="573595" cy="568684"/>
                <a:chOff x="5967413" y="3300413"/>
                <a:chExt cx="927099" cy="919162"/>
              </a:xfrm>
            </p:grpSpPr>
            <p:sp>
              <p:nvSpPr>
                <p:cNvPr id="731" name="Google Shape;731;p16"/>
                <p:cNvSpPr/>
                <p:nvPr/>
              </p:nvSpPr>
              <p:spPr>
                <a:xfrm>
                  <a:off x="5967413" y="3300413"/>
                  <a:ext cx="927099" cy="919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213" extrusionOk="0">
                      <a:moveTo>
                        <a:pt x="131" y="213"/>
                      </a:moveTo>
                      <a:cubicBezTo>
                        <a:pt x="129" y="213"/>
                        <a:pt x="127" y="212"/>
                        <a:pt x="126" y="211"/>
                      </a:cubicBezTo>
                      <a:cubicBezTo>
                        <a:pt x="107" y="187"/>
                        <a:pt x="107" y="187"/>
                        <a:pt x="107" y="187"/>
                      </a:cubicBezTo>
                      <a:cubicBezTo>
                        <a:pt x="88" y="211"/>
                        <a:pt x="88" y="211"/>
                        <a:pt x="88" y="211"/>
                      </a:cubicBezTo>
                      <a:cubicBezTo>
                        <a:pt x="87" y="213"/>
                        <a:pt x="84" y="213"/>
                        <a:pt x="81" y="212"/>
                      </a:cubicBezTo>
                      <a:cubicBezTo>
                        <a:pt x="52" y="201"/>
                        <a:pt x="52" y="201"/>
                        <a:pt x="52" y="201"/>
                      </a:cubicBezTo>
                      <a:cubicBezTo>
                        <a:pt x="50" y="200"/>
                        <a:pt x="48" y="198"/>
                        <a:pt x="48" y="195"/>
                      </a:cubicBezTo>
                      <a:cubicBezTo>
                        <a:pt x="48" y="166"/>
                        <a:pt x="48" y="166"/>
                        <a:pt x="48" y="166"/>
                      </a:cubicBezTo>
                      <a:cubicBezTo>
                        <a:pt x="19" y="166"/>
                        <a:pt x="19" y="166"/>
                        <a:pt x="19" y="166"/>
                      </a:cubicBezTo>
                      <a:cubicBezTo>
                        <a:pt x="16" y="166"/>
                        <a:pt x="14" y="164"/>
                        <a:pt x="13" y="162"/>
                      </a:cubicBezTo>
                      <a:cubicBezTo>
                        <a:pt x="1" y="132"/>
                        <a:pt x="1" y="132"/>
                        <a:pt x="1" y="132"/>
                      </a:cubicBezTo>
                      <a:cubicBezTo>
                        <a:pt x="0" y="130"/>
                        <a:pt x="1" y="127"/>
                        <a:pt x="3" y="126"/>
                      </a:cubicBezTo>
                      <a:cubicBezTo>
                        <a:pt x="27" y="107"/>
                        <a:pt x="27" y="107"/>
                        <a:pt x="27" y="107"/>
                      </a:cubicBezTo>
                      <a:cubicBezTo>
                        <a:pt x="3" y="88"/>
                        <a:pt x="3" y="88"/>
                        <a:pt x="3" y="88"/>
                      </a:cubicBezTo>
                      <a:cubicBezTo>
                        <a:pt x="1" y="86"/>
                        <a:pt x="0" y="83"/>
                        <a:pt x="1" y="81"/>
                      </a:cubicBezTo>
                      <a:cubicBezTo>
                        <a:pt x="13" y="51"/>
                        <a:pt x="13" y="51"/>
                        <a:pt x="13" y="51"/>
                      </a:cubicBezTo>
                      <a:cubicBezTo>
                        <a:pt x="14" y="49"/>
                        <a:pt x="16" y="48"/>
                        <a:pt x="19" y="48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8" y="16"/>
                        <a:pt x="50" y="14"/>
                        <a:pt x="52" y="13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4" y="0"/>
                        <a:pt x="87" y="1"/>
                        <a:pt x="88" y="3"/>
                      </a:cubicBezTo>
                      <a:cubicBezTo>
                        <a:pt x="107" y="27"/>
                        <a:pt x="107" y="27"/>
                        <a:pt x="107" y="27"/>
                      </a:cubicBezTo>
                      <a:cubicBezTo>
                        <a:pt x="126" y="3"/>
                        <a:pt x="126" y="3"/>
                        <a:pt x="126" y="3"/>
                      </a:cubicBezTo>
                      <a:cubicBezTo>
                        <a:pt x="128" y="1"/>
                        <a:pt x="130" y="0"/>
                        <a:pt x="133" y="1"/>
                      </a:cubicBezTo>
                      <a:cubicBezTo>
                        <a:pt x="162" y="13"/>
                        <a:pt x="162" y="13"/>
                        <a:pt x="162" y="13"/>
                      </a:cubicBezTo>
                      <a:cubicBezTo>
                        <a:pt x="165" y="14"/>
                        <a:pt x="166" y="16"/>
                        <a:pt x="166" y="18"/>
                      </a:cubicBezTo>
                      <a:cubicBezTo>
                        <a:pt x="166" y="48"/>
                        <a:pt x="166" y="48"/>
                        <a:pt x="166" y="48"/>
                      </a:cubicBezTo>
                      <a:cubicBezTo>
                        <a:pt x="196" y="48"/>
                        <a:pt x="196" y="48"/>
                        <a:pt x="196" y="48"/>
                      </a:cubicBezTo>
                      <a:cubicBezTo>
                        <a:pt x="198" y="48"/>
                        <a:pt x="200" y="49"/>
                        <a:pt x="201" y="51"/>
                      </a:cubicBezTo>
                      <a:cubicBezTo>
                        <a:pt x="213" y="81"/>
                        <a:pt x="213" y="81"/>
                        <a:pt x="213" y="81"/>
                      </a:cubicBezTo>
                      <a:cubicBezTo>
                        <a:pt x="214" y="83"/>
                        <a:pt x="213" y="86"/>
                        <a:pt x="211" y="88"/>
                      </a:cubicBezTo>
                      <a:cubicBezTo>
                        <a:pt x="187" y="107"/>
                        <a:pt x="187" y="107"/>
                        <a:pt x="187" y="107"/>
                      </a:cubicBezTo>
                      <a:cubicBezTo>
                        <a:pt x="211" y="126"/>
                        <a:pt x="211" y="126"/>
                        <a:pt x="211" y="126"/>
                      </a:cubicBezTo>
                      <a:cubicBezTo>
                        <a:pt x="213" y="127"/>
                        <a:pt x="214" y="130"/>
                        <a:pt x="213" y="132"/>
                      </a:cubicBezTo>
                      <a:cubicBezTo>
                        <a:pt x="201" y="162"/>
                        <a:pt x="201" y="162"/>
                        <a:pt x="201" y="162"/>
                      </a:cubicBezTo>
                      <a:cubicBezTo>
                        <a:pt x="200" y="164"/>
                        <a:pt x="198" y="166"/>
                        <a:pt x="196" y="166"/>
                      </a:cubicBezTo>
                      <a:cubicBezTo>
                        <a:pt x="166" y="166"/>
                        <a:pt x="166" y="166"/>
                        <a:pt x="166" y="166"/>
                      </a:cubicBezTo>
                      <a:cubicBezTo>
                        <a:pt x="166" y="195"/>
                        <a:pt x="166" y="195"/>
                        <a:pt x="166" y="195"/>
                      </a:cubicBezTo>
                      <a:cubicBezTo>
                        <a:pt x="166" y="198"/>
                        <a:pt x="165" y="200"/>
                        <a:pt x="162" y="201"/>
                      </a:cubicBezTo>
                      <a:cubicBezTo>
                        <a:pt x="133" y="212"/>
                        <a:pt x="133" y="212"/>
                        <a:pt x="133" y="212"/>
                      </a:cubicBezTo>
                      <a:cubicBezTo>
                        <a:pt x="132" y="213"/>
                        <a:pt x="131" y="213"/>
                        <a:pt x="131" y="213"/>
                      </a:cubicBezTo>
                      <a:moveTo>
                        <a:pt x="107" y="172"/>
                      </a:moveTo>
                      <a:cubicBezTo>
                        <a:pt x="109" y="172"/>
                        <a:pt x="111" y="172"/>
                        <a:pt x="112" y="174"/>
                      </a:cubicBezTo>
                      <a:cubicBezTo>
                        <a:pt x="133" y="200"/>
                        <a:pt x="133" y="200"/>
                        <a:pt x="133" y="200"/>
                      </a:cubicBezTo>
                      <a:cubicBezTo>
                        <a:pt x="154" y="191"/>
                        <a:pt x="154" y="191"/>
                        <a:pt x="154" y="191"/>
                      </a:cubicBezTo>
                      <a:cubicBezTo>
                        <a:pt x="154" y="160"/>
                        <a:pt x="154" y="160"/>
                        <a:pt x="154" y="160"/>
                      </a:cubicBezTo>
                      <a:cubicBezTo>
                        <a:pt x="154" y="156"/>
                        <a:pt x="157" y="154"/>
                        <a:pt x="160" y="154"/>
                      </a:cubicBezTo>
                      <a:cubicBezTo>
                        <a:pt x="192" y="154"/>
                        <a:pt x="192" y="154"/>
                        <a:pt x="192" y="154"/>
                      </a:cubicBezTo>
                      <a:cubicBezTo>
                        <a:pt x="200" y="132"/>
                        <a:pt x="200" y="132"/>
                        <a:pt x="200" y="132"/>
                      </a:cubicBezTo>
                      <a:cubicBezTo>
                        <a:pt x="174" y="111"/>
                        <a:pt x="174" y="111"/>
                        <a:pt x="174" y="111"/>
                      </a:cubicBezTo>
                      <a:cubicBezTo>
                        <a:pt x="173" y="110"/>
                        <a:pt x="172" y="108"/>
                        <a:pt x="172" y="107"/>
                      </a:cubicBezTo>
                      <a:cubicBezTo>
                        <a:pt x="172" y="105"/>
                        <a:pt x="173" y="103"/>
                        <a:pt x="174" y="102"/>
                      </a:cubicBezTo>
                      <a:cubicBezTo>
                        <a:pt x="200" y="81"/>
                        <a:pt x="200" y="81"/>
                        <a:pt x="200" y="81"/>
                      </a:cubicBezTo>
                      <a:cubicBezTo>
                        <a:pt x="192" y="60"/>
                        <a:pt x="192" y="60"/>
                        <a:pt x="192" y="60"/>
                      </a:cubicBezTo>
                      <a:cubicBezTo>
                        <a:pt x="160" y="60"/>
                        <a:pt x="160" y="60"/>
                        <a:pt x="160" y="60"/>
                      </a:cubicBezTo>
                      <a:cubicBezTo>
                        <a:pt x="157" y="60"/>
                        <a:pt x="154" y="57"/>
                        <a:pt x="154" y="54"/>
                      </a:cubicBezTo>
                      <a:cubicBezTo>
                        <a:pt x="154" y="22"/>
                        <a:pt x="154" y="22"/>
                        <a:pt x="154" y="22"/>
                      </a:cubicBezTo>
                      <a:cubicBezTo>
                        <a:pt x="133" y="14"/>
                        <a:pt x="133" y="14"/>
                        <a:pt x="133" y="14"/>
                      </a:cubicBezTo>
                      <a:cubicBezTo>
                        <a:pt x="112" y="40"/>
                        <a:pt x="112" y="40"/>
                        <a:pt x="112" y="40"/>
                      </a:cubicBezTo>
                      <a:cubicBezTo>
                        <a:pt x="109" y="42"/>
                        <a:pt x="105" y="42"/>
                        <a:pt x="103" y="40"/>
                      </a:cubicBezTo>
                      <a:cubicBezTo>
                        <a:pt x="82" y="14"/>
                        <a:pt x="82" y="14"/>
                        <a:pt x="82" y="14"/>
                      </a:cubicBezTo>
                      <a:cubicBezTo>
                        <a:pt x="60" y="22"/>
                        <a:pt x="60" y="22"/>
                        <a:pt x="60" y="22"/>
                      </a:cubicBezTo>
                      <a:cubicBezTo>
                        <a:pt x="60" y="54"/>
                        <a:pt x="60" y="54"/>
                        <a:pt x="60" y="54"/>
                      </a:cubicBezTo>
                      <a:cubicBezTo>
                        <a:pt x="60" y="57"/>
                        <a:pt x="57" y="60"/>
                        <a:pt x="54" y="60"/>
                      </a:cubicBezTo>
                      <a:cubicBezTo>
                        <a:pt x="23" y="60"/>
                        <a:pt x="23" y="60"/>
                        <a:pt x="23" y="60"/>
                      </a:cubicBezTo>
                      <a:cubicBezTo>
                        <a:pt x="14" y="81"/>
                        <a:pt x="14" y="81"/>
                        <a:pt x="14" y="81"/>
                      </a:cubicBezTo>
                      <a:cubicBezTo>
                        <a:pt x="40" y="102"/>
                        <a:pt x="40" y="102"/>
                        <a:pt x="40" y="102"/>
                      </a:cubicBezTo>
                      <a:cubicBezTo>
                        <a:pt x="41" y="103"/>
                        <a:pt x="42" y="105"/>
                        <a:pt x="42" y="107"/>
                      </a:cubicBezTo>
                      <a:cubicBezTo>
                        <a:pt x="42" y="108"/>
                        <a:pt x="41" y="110"/>
                        <a:pt x="40" y="111"/>
                      </a:cubicBezTo>
                      <a:cubicBezTo>
                        <a:pt x="14" y="132"/>
                        <a:pt x="14" y="132"/>
                        <a:pt x="14" y="132"/>
                      </a:cubicBezTo>
                      <a:cubicBezTo>
                        <a:pt x="23" y="154"/>
                        <a:pt x="23" y="154"/>
                        <a:pt x="23" y="154"/>
                      </a:cubicBezTo>
                      <a:cubicBezTo>
                        <a:pt x="54" y="154"/>
                        <a:pt x="54" y="154"/>
                        <a:pt x="54" y="154"/>
                      </a:cubicBezTo>
                      <a:cubicBezTo>
                        <a:pt x="57" y="154"/>
                        <a:pt x="60" y="156"/>
                        <a:pt x="60" y="160"/>
                      </a:cubicBezTo>
                      <a:cubicBezTo>
                        <a:pt x="60" y="191"/>
                        <a:pt x="60" y="191"/>
                        <a:pt x="60" y="191"/>
                      </a:cubicBezTo>
                      <a:cubicBezTo>
                        <a:pt x="82" y="200"/>
                        <a:pt x="82" y="200"/>
                        <a:pt x="82" y="200"/>
                      </a:cubicBezTo>
                      <a:cubicBezTo>
                        <a:pt x="103" y="174"/>
                        <a:pt x="103" y="174"/>
                        <a:pt x="103" y="174"/>
                      </a:cubicBezTo>
                      <a:cubicBezTo>
                        <a:pt x="104" y="172"/>
                        <a:pt x="105" y="172"/>
                        <a:pt x="107" y="172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32" name="Google Shape;732;p16"/>
                <p:cNvSpPr/>
                <p:nvPr/>
              </p:nvSpPr>
              <p:spPr>
                <a:xfrm>
                  <a:off x="6230938" y="3762375"/>
                  <a:ext cx="398462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4" extrusionOk="0">
                      <a:moveTo>
                        <a:pt x="80" y="5"/>
                      </a:moveTo>
                      <a:cubicBezTo>
                        <a:pt x="80" y="9"/>
                        <a:pt x="78" y="11"/>
                        <a:pt x="75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84" y="23"/>
                        <a:pt x="92" y="15"/>
                        <a:pt x="92" y="5"/>
                      </a:cubicBezTo>
                      <a:lnTo>
                        <a:pt x="80" y="5"/>
                      </a:lnTo>
                      <a:close/>
                      <a:moveTo>
                        <a:pt x="80" y="5"/>
                      </a:moveTo>
                      <a:cubicBezTo>
                        <a:pt x="80" y="5"/>
                        <a:pt x="80" y="5"/>
                        <a:pt x="80" y="5"/>
                      </a:cubicBezTo>
                    </a:path>
                  </a:pathLst>
                </a:cu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33" name="Google Shape;733;p16"/>
                <p:cNvSpPr/>
                <p:nvPr/>
              </p:nvSpPr>
              <p:spPr>
                <a:xfrm>
                  <a:off x="6230938" y="3611563"/>
                  <a:ext cx="398462" cy="150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5" extrusionOk="0">
                      <a:moveTo>
                        <a:pt x="18" y="23"/>
                      </a:move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35"/>
                        <a:pt x="69" y="35"/>
                        <a:pt x="69" y="35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69" y="12"/>
                        <a:pt x="69" y="12"/>
                        <a:pt x="69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8" y="12"/>
                        <a:pt x="0" y="20"/>
                        <a:pt x="0" y="29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2" y="26"/>
                        <a:pt x="14" y="23"/>
                        <a:pt x="18" y="23"/>
                      </a:cubicBezTo>
                      <a:close/>
                      <a:moveTo>
                        <a:pt x="18" y="23"/>
                      </a:moveTo>
                      <a:cubicBezTo>
                        <a:pt x="18" y="23"/>
                        <a:pt x="18" y="23"/>
                        <a:pt x="18" y="23"/>
                      </a:cubicBezTo>
                    </a:path>
                  </a:pathLst>
                </a:cu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grpSp>
          <p:nvGrpSpPr>
            <p:cNvPr id="734" name="Google Shape;734;p16"/>
            <p:cNvGrpSpPr/>
            <p:nvPr/>
          </p:nvGrpSpPr>
          <p:grpSpPr>
            <a:xfrm>
              <a:off x="8269081" y="1512511"/>
              <a:ext cx="1072318" cy="1072318"/>
              <a:chOff x="8233782" y="1902376"/>
              <a:chExt cx="1072318" cy="1072318"/>
            </a:xfrm>
          </p:grpSpPr>
          <p:grpSp>
            <p:nvGrpSpPr>
              <p:cNvPr id="735" name="Google Shape;735;p16"/>
              <p:cNvGrpSpPr/>
              <p:nvPr/>
            </p:nvGrpSpPr>
            <p:grpSpPr>
              <a:xfrm>
                <a:off x="8233782" y="1902376"/>
                <a:ext cx="1072318" cy="1072318"/>
                <a:chOff x="10830046" y="4346294"/>
                <a:chExt cx="1192192" cy="1192192"/>
              </a:xfrm>
            </p:grpSpPr>
            <p:sp>
              <p:nvSpPr>
                <p:cNvPr id="736" name="Google Shape;736;p16"/>
                <p:cNvSpPr/>
                <p:nvPr/>
              </p:nvSpPr>
              <p:spPr>
                <a:xfrm>
                  <a:off x="10830046" y="4346294"/>
                  <a:ext cx="1192192" cy="1192192"/>
                </a:xfrm>
                <a:prstGeom prst="arc">
                  <a:avLst>
                    <a:gd name="adj1" fmla="val 12906023"/>
                    <a:gd name="adj2" fmla="val 12278160"/>
                  </a:avLst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37" name="Google Shape;737;p16"/>
                <p:cNvSpPr/>
                <p:nvPr/>
              </p:nvSpPr>
              <p:spPr>
                <a:xfrm>
                  <a:off x="10830046" y="4346294"/>
                  <a:ext cx="1192192" cy="1192192"/>
                </a:xfrm>
                <a:prstGeom prst="arc">
                  <a:avLst>
                    <a:gd name="adj1" fmla="val 10775503"/>
                    <a:gd name="adj2" fmla="val 16565672"/>
                  </a:avLst>
                </a:prstGeom>
                <a:noFill/>
                <a:ln w="57150" cap="flat" cmpd="sng">
                  <a:solidFill>
                    <a:srgbClr val="DA1C1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738" name="Google Shape;738;p16"/>
              <p:cNvGrpSpPr/>
              <p:nvPr/>
            </p:nvGrpSpPr>
            <p:grpSpPr>
              <a:xfrm>
                <a:off x="8483144" y="2136860"/>
                <a:ext cx="573595" cy="568684"/>
                <a:chOff x="5967413" y="3300413"/>
                <a:chExt cx="927099" cy="919162"/>
              </a:xfrm>
            </p:grpSpPr>
            <p:sp>
              <p:nvSpPr>
                <p:cNvPr id="739" name="Google Shape;739;p16"/>
                <p:cNvSpPr/>
                <p:nvPr/>
              </p:nvSpPr>
              <p:spPr>
                <a:xfrm>
                  <a:off x="5967413" y="3300413"/>
                  <a:ext cx="927099" cy="919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213" extrusionOk="0">
                      <a:moveTo>
                        <a:pt x="131" y="213"/>
                      </a:moveTo>
                      <a:cubicBezTo>
                        <a:pt x="129" y="213"/>
                        <a:pt x="127" y="212"/>
                        <a:pt x="126" y="211"/>
                      </a:cubicBezTo>
                      <a:cubicBezTo>
                        <a:pt x="107" y="187"/>
                        <a:pt x="107" y="187"/>
                        <a:pt x="107" y="187"/>
                      </a:cubicBezTo>
                      <a:cubicBezTo>
                        <a:pt x="88" y="211"/>
                        <a:pt x="88" y="211"/>
                        <a:pt x="88" y="211"/>
                      </a:cubicBezTo>
                      <a:cubicBezTo>
                        <a:pt x="87" y="213"/>
                        <a:pt x="84" y="213"/>
                        <a:pt x="81" y="212"/>
                      </a:cubicBezTo>
                      <a:cubicBezTo>
                        <a:pt x="52" y="201"/>
                        <a:pt x="52" y="201"/>
                        <a:pt x="52" y="201"/>
                      </a:cubicBezTo>
                      <a:cubicBezTo>
                        <a:pt x="50" y="200"/>
                        <a:pt x="48" y="198"/>
                        <a:pt x="48" y="195"/>
                      </a:cubicBezTo>
                      <a:cubicBezTo>
                        <a:pt x="48" y="166"/>
                        <a:pt x="48" y="166"/>
                        <a:pt x="48" y="166"/>
                      </a:cubicBezTo>
                      <a:cubicBezTo>
                        <a:pt x="19" y="166"/>
                        <a:pt x="19" y="166"/>
                        <a:pt x="19" y="166"/>
                      </a:cubicBezTo>
                      <a:cubicBezTo>
                        <a:pt x="16" y="166"/>
                        <a:pt x="14" y="164"/>
                        <a:pt x="13" y="162"/>
                      </a:cubicBezTo>
                      <a:cubicBezTo>
                        <a:pt x="1" y="132"/>
                        <a:pt x="1" y="132"/>
                        <a:pt x="1" y="132"/>
                      </a:cubicBezTo>
                      <a:cubicBezTo>
                        <a:pt x="0" y="130"/>
                        <a:pt x="1" y="127"/>
                        <a:pt x="3" y="126"/>
                      </a:cubicBezTo>
                      <a:cubicBezTo>
                        <a:pt x="27" y="107"/>
                        <a:pt x="27" y="107"/>
                        <a:pt x="27" y="107"/>
                      </a:cubicBezTo>
                      <a:cubicBezTo>
                        <a:pt x="3" y="88"/>
                        <a:pt x="3" y="88"/>
                        <a:pt x="3" y="88"/>
                      </a:cubicBezTo>
                      <a:cubicBezTo>
                        <a:pt x="1" y="86"/>
                        <a:pt x="0" y="83"/>
                        <a:pt x="1" y="81"/>
                      </a:cubicBezTo>
                      <a:cubicBezTo>
                        <a:pt x="13" y="51"/>
                        <a:pt x="13" y="51"/>
                        <a:pt x="13" y="51"/>
                      </a:cubicBezTo>
                      <a:cubicBezTo>
                        <a:pt x="14" y="49"/>
                        <a:pt x="16" y="48"/>
                        <a:pt x="19" y="48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8" y="16"/>
                        <a:pt x="50" y="14"/>
                        <a:pt x="52" y="13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4" y="0"/>
                        <a:pt x="87" y="1"/>
                        <a:pt x="88" y="3"/>
                      </a:cubicBezTo>
                      <a:cubicBezTo>
                        <a:pt x="107" y="27"/>
                        <a:pt x="107" y="27"/>
                        <a:pt x="107" y="27"/>
                      </a:cubicBezTo>
                      <a:cubicBezTo>
                        <a:pt x="126" y="3"/>
                        <a:pt x="126" y="3"/>
                        <a:pt x="126" y="3"/>
                      </a:cubicBezTo>
                      <a:cubicBezTo>
                        <a:pt x="128" y="1"/>
                        <a:pt x="130" y="0"/>
                        <a:pt x="133" y="1"/>
                      </a:cubicBezTo>
                      <a:cubicBezTo>
                        <a:pt x="162" y="13"/>
                        <a:pt x="162" y="13"/>
                        <a:pt x="162" y="13"/>
                      </a:cubicBezTo>
                      <a:cubicBezTo>
                        <a:pt x="165" y="14"/>
                        <a:pt x="166" y="16"/>
                        <a:pt x="166" y="18"/>
                      </a:cubicBezTo>
                      <a:cubicBezTo>
                        <a:pt x="166" y="48"/>
                        <a:pt x="166" y="48"/>
                        <a:pt x="166" y="48"/>
                      </a:cubicBezTo>
                      <a:cubicBezTo>
                        <a:pt x="196" y="48"/>
                        <a:pt x="196" y="48"/>
                        <a:pt x="196" y="48"/>
                      </a:cubicBezTo>
                      <a:cubicBezTo>
                        <a:pt x="198" y="48"/>
                        <a:pt x="200" y="49"/>
                        <a:pt x="201" y="51"/>
                      </a:cubicBezTo>
                      <a:cubicBezTo>
                        <a:pt x="213" y="81"/>
                        <a:pt x="213" y="81"/>
                        <a:pt x="213" y="81"/>
                      </a:cubicBezTo>
                      <a:cubicBezTo>
                        <a:pt x="214" y="83"/>
                        <a:pt x="213" y="86"/>
                        <a:pt x="211" y="88"/>
                      </a:cubicBezTo>
                      <a:cubicBezTo>
                        <a:pt x="187" y="107"/>
                        <a:pt x="187" y="107"/>
                        <a:pt x="187" y="107"/>
                      </a:cubicBezTo>
                      <a:cubicBezTo>
                        <a:pt x="211" y="126"/>
                        <a:pt x="211" y="126"/>
                        <a:pt x="211" y="126"/>
                      </a:cubicBezTo>
                      <a:cubicBezTo>
                        <a:pt x="213" y="127"/>
                        <a:pt x="214" y="130"/>
                        <a:pt x="213" y="132"/>
                      </a:cubicBezTo>
                      <a:cubicBezTo>
                        <a:pt x="201" y="162"/>
                        <a:pt x="201" y="162"/>
                        <a:pt x="201" y="162"/>
                      </a:cubicBezTo>
                      <a:cubicBezTo>
                        <a:pt x="200" y="164"/>
                        <a:pt x="198" y="166"/>
                        <a:pt x="196" y="166"/>
                      </a:cubicBezTo>
                      <a:cubicBezTo>
                        <a:pt x="166" y="166"/>
                        <a:pt x="166" y="166"/>
                        <a:pt x="166" y="166"/>
                      </a:cubicBezTo>
                      <a:cubicBezTo>
                        <a:pt x="166" y="195"/>
                        <a:pt x="166" y="195"/>
                        <a:pt x="166" y="195"/>
                      </a:cubicBezTo>
                      <a:cubicBezTo>
                        <a:pt x="166" y="198"/>
                        <a:pt x="165" y="200"/>
                        <a:pt x="162" y="201"/>
                      </a:cubicBezTo>
                      <a:cubicBezTo>
                        <a:pt x="133" y="212"/>
                        <a:pt x="133" y="212"/>
                        <a:pt x="133" y="212"/>
                      </a:cubicBezTo>
                      <a:cubicBezTo>
                        <a:pt x="132" y="213"/>
                        <a:pt x="131" y="213"/>
                        <a:pt x="131" y="213"/>
                      </a:cubicBezTo>
                      <a:moveTo>
                        <a:pt x="107" y="172"/>
                      </a:moveTo>
                      <a:cubicBezTo>
                        <a:pt x="109" y="172"/>
                        <a:pt x="111" y="172"/>
                        <a:pt x="112" y="174"/>
                      </a:cubicBezTo>
                      <a:cubicBezTo>
                        <a:pt x="133" y="200"/>
                        <a:pt x="133" y="200"/>
                        <a:pt x="133" y="200"/>
                      </a:cubicBezTo>
                      <a:cubicBezTo>
                        <a:pt x="154" y="191"/>
                        <a:pt x="154" y="191"/>
                        <a:pt x="154" y="191"/>
                      </a:cubicBezTo>
                      <a:cubicBezTo>
                        <a:pt x="154" y="160"/>
                        <a:pt x="154" y="160"/>
                        <a:pt x="154" y="160"/>
                      </a:cubicBezTo>
                      <a:cubicBezTo>
                        <a:pt x="154" y="156"/>
                        <a:pt x="157" y="154"/>
                        <a:pt x="160" y="154"/>
                      </a:cubicBezTo>
                      <a:cubicBezTo>
                        <a:pt x="192" y="154"/>
                        <a:pt x="192" y="154"/>
                        <a:pt x="192" y="154"/>
                      </a:cubicBezTo>
                      <a:cubicBezTo>
                        <a:pt x="200" y="132"/>
                        <a:pt x="200" y="132"/>
                        <a:pt x="200" y="132"/>
                      </a:cubicBezTo>
                      <a:cubicBezTo>
                        <a:pt x="174" y="111"/>
                        <a:pt x="174" y="111"/>
                        <a:pt x="174" y="111"/>
                      </a:cubicBezTo>
                      <a:cubicBezTo>
                        <a:pt x="173" y="110"/>
                        <a:pt x="172" y="108"/>
                        <a:pt x="172" y="107"/>
                      </a:cubicBezTo>
                      <a:cubicBezTo>
                        <a:pt x="172" y="105"/>
                        <a:pt x="173" y="103"/>
                        <a:pt x="174" y="102"/>
                      </a:cubicBezTo>
                      <a:cubicBezTo>
                        <a:pt x="200" y="81"/>
                        <a:pt x="200" y="81"/>
                        <a:pt x="200" y="81"/>
                      </a:cubicBezTo>
                      <a:cubicBezTo>
                        <a:pt x="192" y="60"/>
                        <a:pt x="192" y="60"/>
                        <a:pt x="192" y="60"/>
                      </a:cubicBezTo>
                      <a:cubicBezTo>
                        <a:pt x="160" y="60"/>
                        <a:pt x="160" y="60"/>
                        <a:pt x="160" y="60"/>
                      </a:cubicBezTo>
                      <a:cubicBezTo>
                        <a:pt x="157" y="60"/>
                        <a:pt x="154" y="57"/>
                        <a:pt x="154" y="54"/>
                      </a:cubicBezTo>
                      <a:cubicBezTo>
                        <a:pt x="154" y="22"/>
                        <a:pt x="154" y="22"/>
                        <a:pt x="154" y="22"/>
                      </a:cubicBezTo>
                      <a:cubicBezTo>
                        <a:pt x="133" y="14"/>
                        <a:pt x="133" y="14"/>
                        <a:pt x="133" y="14"/>
                      </a:cubicBezTo>
                      <a:cubicBezTo>
                        <a:pt x="112" y="40"/>
                        <a:pt x="112" y="40"/>
                        <a:pt x="112" y="40"/>
                      </a:cubicBezTo>
                      <a:cubicBezTo>
                        <a:pt x="109" y="42"/>
                        <a:pt x="105" y="42"/>
                        <a:pt x="103" y="40"/>
                      </a:cubicBezTo>
                      <a:cubicBezTo>
                        <a:pt x="82" y="14"/>
                        <a:pt x="82" y="14"/>
                        <a:pt x="82" y="14"/>
                      </a:cubicBezTo>
                      <a:cubicBezTo>
                        <a:pt x="60" y="22"/>
                        <a:pt x="60" y="22"/>
                        <a:pt x="60" y="22"/>
                      </a:cubicBezTo>
                      <a:cubicBezTo>
                        <a:pt x="60" y="54"/>
                        <a:pt x="60" y="54"/>
                        <a:pt x="60" y="54"/>
                      </a:cubicBezTo>
                      <a:cubicBezTo>
                        <a:pt x="60" y="57"/>
                        <a:pt x="57" y="60"/>
                        <a:pt x="54" y="60"/>
                      </a:cubicBezTo>
                      <a:cubicBezTo>
                        <a:pt x="23" y="60"/>
                        <a:pt x="23" y="60"/>
                        <a:pt x="23" y="60"/>
                      </a:cubicBezTo>
                      <a:cubicBezTo>
                        <a:pt x="14" y="81"/>
                        <a:pt x="14" y="81"/>
                        <a:pt x="14" y="81"/>
                      </a:cubicBezTo>
                      <a:cubicBezTo>
                        <a:pt x="40" y="102"/>
                        <a:pt x="40" y="102"/>
                        <a:pt x="40" y="102"/>
                      </a:cubicBezTo>
                      <a:cubicBezTo>
                        <a:pt x="41" y="103"/>
                        <a:pt x="42" y="105"/>
                        <a:pt x="42" y="107"/>
                      </a:cubicBezTo>
                      <a:cubicBezTo>
                        <a:pt x="42" y="108"/>
                        <a:pt x="41" y="110"/>
                        <a:pt x="40" y="111"/>
                      </a:cubicBezTo>
                      <a:cubicBezTo>
                        <a:pt x="14" y="132"/>
                        <a:pt x="14" y="132"/>
                        <a:pt x="14" y="132"/>
                      </a:cubicBezTo>
                      <a:cubicBezTo>
                        <a:pt x="23" y="154"/>
                        <a:pt x="23" y="154"/>
                        <a:pt x="23" y="154"/>
                      </a:cubicBezTo>
                      <a:cubicBezTo>
                        <a:pt x="54" y="154"/>
                        <a:pt x="54" y="154"/>
                        <a:pt x="54" y="154"/>
                      </a:cubicBezTo>
                      <a:cubicBezTo>
                        <a:pt x="57" y="154"/>
                        <a:pt x="60" y="156"/>
                        <a:pt x="60" y="160"/>
                      </a:cubicBezTo>
                      <a:cubicBezTo>
                        <a:pt x="60" y="191"/>
                        <a:pt x="60" y="191"/>
                        <a:pt x="60" y="191"/>
                      </a:cubicBezTo>
                      <a:cubicBezTo>
                        <a:pt x="82" y="200"/>
                        <a:pt x="82" y="200"/>
                        <a:pt x="82" y="200"/>
                      </a:cubicBezTo>
                      <a:cubicBezTo>
                        <a:pt x="103" y="174"/>
                        <a:pt x="103" y="174"/>
                        <a:pt x="103" y="174"/>
                      </a:cubicBezTo>
                      <a:cubicBezTo>
                        <a:pt x="104" y="172"/>
                        <a:pt x="105" y="172"/>
                        <a:pt x="107" y="172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40" name="Google Shape;740;p16"/>
                <p:cNvSpPr/>
                <p:nvPr/>
              </p:nvSpPr>
              <p:spPr>
                <a:xfrm>
                  <a:off x="6230938" y="3762375"/>
                  <a:ext cx="398462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4" extrusionOk="0">
                      <a:moveTo>
                        <a:pt x="80" y="5"/>
                      </a:moveTo>
                      <a:cubicBezTo>
                        <a:pt x="80" y="9"/>
                        <a:pt x="78" y="11"/>
                        <a:pt x="75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84" y="23"/>
                        <a:pt x="92" y="15"/>
                        <a:pt x="92" y="5"/>
                      </a:cubicBezTo>
                      <a:lnTo>
                        <a:pt x="80" y="5"/>
                      </a:lnTo>
                      <a:close/>
                      <a:moveTo>
                        <a:pt x="80" y="5"/>
                      </a:moveTo>
                      <a:cubicBezTo>
                        <a:pt x="80" y="5"/>
                        <a:pt x="80" y="5"/>
                        <a:pt x="80" y="5"/>
                      </a:cubicBezTo>
                    </a:path>
                  </a:pathLst>
                </a:cu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41" name="Google Shape;741;p16"/>
                <p:cNvSpPr/>
                <p:nvPr/>
              </p:nvSpPr>
              <p:spPr>
                <a:xfrm>
                  <a:off x="6230938" y="3611563"/>
                  <a:ext cx="398462" cy="150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35" extrusionOk="0">
                      <a:moveTo>
                        <a:pt x="18" y="23"/>
                      </a:moveTo>
                      <a:cubicBezTo>
                        <a:pt x="69" y="23"/>
                        <a:pt x="69" y="23"/>
                        <a:pt x="69" y="23"/>
                      </a:cubicBezTo>
                      <a:cubicBezTo>
                        <a:pt x="69" y="35"/>
                        <a:pt x="69" y="35"/>
                        <a:pt x="69" y="35"/>
                      </a:cubicBezTo>
                      <a:cubicBezTo>
                        <a:pt x="92" y="18"/>
                        <a:pt x="92" y="18"/>
                        <a:pt x="92" y="18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69" y="12"/>
                        <a:pt x="69" y="12"/>
                        <a:pt x="69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8" y="12"/>
                        <a:pt x="0" y="20"/>
                        <a:pt x="0" y="29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2" y="26"/>
                        <a:pt x="14" y="23"/>
                        <a:pt x="18" y="23"/>
                      </a:cubicBezTo>
                      <a:close/>
                      <a:moveTo>
                        <a:pt x="18" y="23"/>
                      </a:moveTo>
                      <a:cubicBezTo>
                        <a:pt x="18" y="23"/>
                        <a:pt x="18" y="23"/>
                        <a:pt x="18" y="23"/>
                      </a:cubicBezTo>
                    </a:path>
                  </a:pathLst>
                </a:cu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sp>
          <p:nvSpPr>
            <p:cNvPr id="742" name="Google Shape;742;p16"/>
            <p:cNvSpPr/>
            <p:nvPr/>
          </p:nvSpPr>
          <p:spPr>
            <a:xfrm rot="5400000">
              <a:off x="4960829" y="1956432"/>
              <a:ext cx="293708" cy="184477"/>
            </a:xfrm>
            <a:custGeom>
              <a:avLst/>
              <a:gdLst/>
              <a:ahLst/>
              <a:cxnLst/>
              <a:rect l="l" t="t" r="r" b="b"/>
              <a:pathLst>
                <a:path w="38" h="24" extrusionOk="0">
                  <a:moveTo>
                    <a:pt x="32" y="24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0"/>
                    <a:pt x="20" y="0"/>
                    <a:pt x="22" y="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32" y="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3" name="Google Shape;743;p16"/>
            <p:cNvSpPr/>
            <p:nvPr/>
          </p:nvSpPr>
          <p:spPr>
            <a:xfrm rot="5400000">
              <a:off x="6439852" y="1956433"/>
              <a:ext cx="293708" cy="184477"/>
            </a:xfrm>
            <a:custGeom>
              <a:avLst/>
              <a:gdLst/>
              <a:ahLst/>
              <a:cxnLst/>
              <a:rect l="l" t="t" r="r" b="b"/>
              <a:pathLst>
                <a:path w="38" h="24" extrusionOk="0">
                  <a:moveTo>
                    <a:pt x="32" y="24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0"/>
                    <a:pt x="20" y="0"/>
                    <a:pt x="22" y="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32" y="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4" name="Google Shape;744;p16"/>
            <p:cNvSpPr/>
            <p:nvPr/>
          </p:nvSpPr>
          <p:spPr>
            <a:xfrm rot="5400000">
              <a:off x="7918875" y="1956434"/>
              <a:ext cx="293708" cy="184477"/>
            </a:xfrm>
            <a:custGeom>
              <a:avLst/>
              <a:gdLst/>
              <a:ahLst/>
              <a:cxnLst/>
              <a:rect l="l" t="t" r="r" b="b"/>
              <a:pathLst>
                <a:path w="38" h="24" extrusionOk="0">
                  <a:moveTo>
                    <a:pt x="32" y="24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0"/>
                    <a:pt x="20" y="0"/>
                    <a:pt x="22" y="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32" y="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5" name="Google Shape;745;p16"/>
            <p:cNvSpPr/>
            <p:nvPr/>
          </p:nvSpPr>
          <p:spPr>
            <a:xfrm rot="5400000">
              <a:off x="9397899" y="1956435"/>
              <a:ext cx="293708" cy="184477"/>
            </a:xfrm>
            <a:custGeom>
              <a:avLst/>
              <a:gdLst/>
              <a:ahLst/>
              <a:cxnLst/>
              <a:rect l="l" t="t" r="r" b="b"/>
              <a:pathLst>
                <a:path w="38" h="24" extrusionOk="0">
                  <a:moveTo>
                    <a:pt x="32" y="24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8" y="0"/>
                    <a:pt x="20" y="0"/>
                    <a:pt x="22" y="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32" y="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46" name="Google Shape;746;p16"/>
          <p:cNvGrpSpPr/>
          <p:nvPr/>
        </p:nvGrpSpPr>
        <p:grpSpPr>
          <a:xfrm>
            <a:off x="3602508" y="3115378"/>
            <a:ext cx="7709788" cy="1028011"/>
            <a:chOff x="3602508" y="3115378"/>
            <a:chExt cx="7709788" cy="1028011"/>
          </a:xfrm>
        </p:grpSpPr>
        <p:sp>
          <p:nvSpPr>
            <p:cNvPr id="747" name="Google Shape;747;p16"/>
            <p:cNvSpPr/>
            <p:nvPr/>
          </p:nvSpPr>
          <p:spPr>
            <a:xfrm flipH="1">
              <a:off x="3602508" y="3145907"/>
              <a:ext cx="7709788" cy="997482"/>
            </a:xfrm>
            <a:custGeom>
              <a:avLst/>
              <a:gdLst/>
              <a:ahLst/>
              <a:cxnLst/>
              <a:rect l="l" t="t" r="r" b="b"/>
              <a:pathLst>
                <a:path w="7709788" h="997482" extrusionOk="0">
                  <a:moveTo>
                    <a:pt x="7709788" y="0"/>
                  </a:moveTo>
                  <a:lnTo>
                    <a:pt x="6644885" y="0"/>
                  </a:lnTo>
                  <a:lnTo>
                    <a:pt x="6644885" y="1"/>
                  </a:lnTo>
                  <a:lnTo>
                    <a:pt x="0" y="1"/>
                  </a:lnTo>
                  <a:lnTo>
                    <a:pt x="0" y="997482"/>
                  </a:lnTo>
                  <a:lnTo>
                    <a:pt x="7291842" y="997482"/>
                  </a:lnTo>
                  <a:lnTo>
                    <a:pt x="7291842" y="997481"/>
                  </a:lnTo>
                  <a:lnTo>
                    <a:pt x="7324890" y="997481"/>
                  </a:lnTo>
                  <a:close/>
                </a:path>
              </a:pathLst>
            </a:custGeom>
            <a:solidFill>
              <a:srgbClr val="DA1C1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16"/>
            <p:cNvSpPr txBox="1"/>
            <p:nvPr/>
          </p:nvSpPr>
          <p:spPr>
            <a:xfrm>
              <a:off x="4343408" y="3115378"/>
              <a:ext cx="4758662" cy="9541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Every process and every library file that loads is recorded</a:t>
              </a:r>
              <a:endParaRPr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6"/>
          <p:cNvGrpSpPr/>
          <p:nvPr/>
        </p:nvGrpSpPr>
        <p:grpSpPr>
          <a:xfrm>
            <a:off x="4036848" y="4269856"/>
            <a:ext cx="7275448" cy="997484"/>
            <a:chOff x="4036848" y="4269856"/>
            <a:chExt cx="7275448" cy="997484"/>
          </a:xfrm>
        </p:grpSpPr>
        <p:sp>
          <p:nvSpPr>
            <p:cNvPr id="750" name="Google Shape;750;p16"/>
            <p:cNvSpPr/>
            <p:nvPr/>
          </p:nvSpPr>
          <p:spPr>
            <a:xfrm flipH="1">
              <a:off x="4036848" y="4269859"/>
              <a:ext cx="7275448" cy="997481"/>
            </a:xfrm>
            <a:custGeom>
              <a:avLst/>
              <a:gdLst/>
              <a:ahLst/>
              <a:cxnLst/>
              <a:rect l="l" t="t" r="r" b="b"/>
              <a:pathLst>
                <a:path w="7275448" h="997481" extrusionOk="0">
                  <a:moveTo>
                    <a:pt x="7275448" y="0"/>
                  </a:moveTo>
                  <a:lnTo>
                    <a:pt x="6857503" y="0"/>
                  </a:lnTo>
                  <a:lnTo>
                    <a:pt x="6210545" y="0"/>
                  </a:lnTo>
                  <a:lnTo>
                    <a:pt x="0" y="0"/>
                  </a:lnTo>
                  <a:lnTo>
                    <a:pt x="0" y="997481"/>
                  </a:lnTo>
                  <a:lnTo>
                    <a:pt x="5825647" y="997481"/>
                  </a:lnTo>
                  <a:lnTo>
                    <a:pt x="6857503" y="997481"/>
                  </a:lnTo>
                  <a:lnTo>
                    <a:pt x="6890550" y="997481"/>
                  </a:lnTo>
                  <a:close/>
                </a:path>
              </a:pathLst>
            </a:custGeom>
            <a:solidFill>
              <a:srgbClr val="DA1C1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6"/>
            <p:cNvSpPr txBox="1"/>
            <p:nvPr/>
          </p:nvSpPr>
          <p:spPr>
            <a:xfrm>
              <a:off x="4656969" y="4269856"/>
              <a:ext cx="4269414" cy="9541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The system takes their MD5 and SHA signature  </a:t>
              </a:r>
              <a:endParaRPr/>
            </a:p>
          </p:txBody>
        </p:sp>
      </p:grpSp>
      <p:grpSp>
        <p:nvGrpSpPr>
          <p:cNvPr id="752" name="Google Shape;752;p16"/>
          <p:cNvGrpSpPr/>
          <p:nvPr/>
        </p:nvGrpSpPr>
        <p:grpSpPr>
          <a:xfrm>
            <a:off x="4463568" y="5393807"/>
            <a:ext cx="6848728" cy="997482"/>
            <a:chOff x="4463568" y="5393807"/>
            <a:chExt cx="6848728" cy="997482"/>
          </a:xfrm>
        </p:grpSpPr>
        <p:sp>
          <p:nvSpPr>
            <p:cNvPr id="753" name="Google Shape;753;p16"/>
            <p:cNvSpPr/>
            <p:nvPr/>
          </p:nvSpPr>
          <p:spPr>
            <a:xfrm flipH="1">
              <a:off x="4463568" y="5393807"/>
              <a:ext cx="6848728" cy="997482"/>
            </a:xfrm>
            <a:custGeom>
              <a:avLst/>
              <a:gdLst/>
              <a:ahLst/>
              <a:cxnLst/>
              <a:rect l="l" t="t" r="r" b="b"/>
              <a:pathLst>
                <a:path w="6848728" h="997482" extrusionOk="0">
                  <a:moveTo>
                    <a:pt x="6848728" y="0"/>
                  </a:moveTo>
                  <a:lnTo>
                    <a:pt x="5783825" y="0"/>
                  </a:lnTo>
                  <a:lnTo>
                    <a:pt x="5783825" y="1"/>
                  </a:lnTo>
                  <a:lnTo>
                    <a:pt x="0" y="1"/>
                  </a:lnTo>
                  <a:lnTo>
                    <a:pt x="0" y="997482"/>
                  </a:lnTo>
                  <a:lnTo>
                    <a:pt x="6430782" y="997482"/>
                  </a:lnTo>
                  <a:lnTo>
                    <a:pt x="6430782" y="997481"/>
                  </a:lnTo>
                  <a:lnTo>
                    <a:pt x="6463830" y="997481"/>
                  </a:lnTo>
                  <a:close/>
                </a:path>
              </a:pathLst>
            </a:custGeom>
            <a:solidFill>
              <a:srgbClr val="DA1C1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6"/>
            <p:cNvSpPr txBox="1"/>
            <p:nvPr/>
          </p:nvSpPr>
          <p:spPr>
            <a:xfrm>
              <a:off x="5073272" y="5393807"/>
              <a:ext cx="4782290" cy="9541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Every access of a process to another process is recorded</a:t>
              </a:r>
              <a:endParaRPr/>
            </a:p>
          </p:txBody>
        </p:sp>
      </p:grpSp>
      <p:pic>
        <p:nvPicPr>
          <p:cNvPr id="755" name="Google Shape;75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01" y="111396"/>
            <a:ext cx="1694835" cy="7498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40335">
            <a:off x="1292302" y="5276674"/>
            <a:ext cx="998942" cy="998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2;p4">
            <a:extLst>
              <a:ext uri="{FF2B5EF4-FFF2-40B4-BE49-F238E27FC236}">
                <a16:creationId xmlns:a16="http://schemas.microsoft.com/office/drawing/2014/main" id="{15E16F50-D4AB-66B9-88B4-8EF1C38FA578}"/>
              </a:ext>
            </a:extLst>
          </p:cNvPr>
          <p:cNvSpPr/>
          <p:nvPr/>
        </p:nvSpPr>
        <p:spPr>
          <a:xfrm>
            <a:off x="2885891" y="138024"/>
            <a:ext cx="8800364" cy="685623"/>
          </a:xfrm>
          <a:custGeom>
            <a:avLst/>
            <a:gdLst/>
            <a:ahLst/>
            <a:cxnLst/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lvl="0" algn="ctr" rtl="1">
              <a:lnSpc>
                <a:spcPct val="85000"/>
              </a:lnSpc>
              <a:buClr>
                <a:srgbClr val="FFFFFF"/>
              </a:buClr>
              <a:buSzPts val="3600"/>
            </a:pPr>
            <a:r>
              <a:rPr lang="en-US" sz="30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Doesn't Miss Any New Attack</a:t>
            </a:r>
            <a:endParaRPr lang="en-US" sz="3000" b="1" dirty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1B451BD3-3110-CE40-9130-4D4542756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07" y="2542680"/>
            <a:ext cx="4003675" cy="400367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11" name="Shape">
            <a:extLst>
              <a:ext uri="{FF2B5EF4-FFF2-40B4-BE49-F238E27FC236}">
                <a16:creationId xmlns:a16="http://schemas.microsoft.com/office/drawing/2014/main" id="{9B3AA219-7FB3-844A-8126-14000898889E}"/>
              </a:ext>
            </a:extLst>
          </p:cNvPr>
          <p:cNvSpPr/>
          <p:nvPr/>
        </p:nvSpPr>
        <p:spPr>
          <a:xfrm>
            <a:off x="1569290" y="265686"/>
            <a:ext cx="9609206" cy="1071713"/>
          </a:xfrm>
          <a:custGeom>
            <a:avLst/>
            <a:gdLst>
              <a:gd name="connsiteX0" fmla="*/ 0 w 23265"/>
              <a:gd name="connsiteY0" fmla="*/ 21782 h 21782"/>
              <a:gd name="connsiteX1" fmla="*/ 855 w 23265"/>
              <a:gd name="connsiteY1" fmla="*/ 182 h 21782"/>
              <a:gd name="connsiteX2" fmla="*/ 23265 w 23265"/>
              <a:gd name="connsiteY2" fmla="*/ 0 h 21782"/>
              <a:gd name="connsiteX3" fmla="*/ 20745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855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2803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2591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 w="12700" cap="flat">
            <a:noFill/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Advantages of this Process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761;p17">
            <a:extLst>
              <a:ext uri="{FF2B5EF4-FFF2-40B4-BE49-F238E27FC236}">
                <a16:creationId xmlns:a16="http://schemas.microsoft.com/office/drawing/2014/main" id="{CB1A7DCE-9C58-BC4B-A573-02953F1FE0DE}"/>
              </a:ext>
            </a:extLst>
          </p:cNvPr>
          <p:cNvSpPr txBox="1"/>
          <p:nvPr/>
        </p:nvSpPr>
        <p:spPr>
          <a:xfrm>
            <a:off x="5434669" y="2175145"/>
            <a:ext cx="6616033" cy="449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BB58"/>
              </a:buClr>
              <a:buSzPts val="2400"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 don’t read data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9BB58"/>
              </a:buClr>
              <a:buSzPts val="2400"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Our solution complies with the Regulation and the GDPR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(Privacy Protection Regulations)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9BB58"/>
              </a:buClr>
              <a:buSzPts val="2400"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 don’t create a load on the systems, nor do we slow down the network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9BB58"/>
              </a:buClr>
              <a:buSzPts val="2400"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 software updates are required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3CC3CAB-85EF-1449-8736-86CF229C56C0}"/>
              </a:ext>
            </a:extLst>
          </p:cNvPr>
          <p:cNvGraphicFramePr>
            <a:graphicFrameLocks noGrp="1"/>
          </p:cNvGraphicFramePr>
          <p:nvPr/>
        </p:nvGraphicFramePr>
        <p:xfrm>
          <a:off x="1474209" y="1603681"/>
          <a:ext cx="9799299" cy="45574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66433">
                  <a:extLst>
                    <a:ext uri="{9D8B030D-6E8A-4147-A177-3AD203B41FA5}">
                      <a16:colId xmlns:a16="http://schemas.microsoft.com/office/drawing/2014/main" val="1120428217"/>
                    </a:ext>
                  </a:extLst>
                </a:gridCol>
                <a:gridCol w="3266433">
                  <a:extLst>
                    <a:ext uri="{9D8B030D-6E8A-4147-A177-3AD203B41FA5}">
                      <a16:colId xmlns:a16="http://schemas.microsoft.com/office/drawing/2014/main" val="1525994797"/>
                    </a:ext>
                  </a:extLst>
                </a:gridCol>
                <a:gridCol w="3266433">
                  <a:extLst>
                    <a:ext uri="{9D8B030D-6E8A-4147-A177-3AD203B41FA5}">
                      <a16:colId xmlns:a16="http://schemas.microsoft.com/office/drawing/2014/main" val="471315203"/>
                    </a:ext>
                  </a:extLst>
                </a:gridCol>
              </a:tblGrid>
              <a:tr h="759567">
                <a:tc>
                  <a:txBody>
                    <a:bodyPr/>
                    <a:lstStyle/>
                    <a:p>
                      <a:pPr algn="ctr"/>
                      <a:r>
                        <a:rPr lang="en-IL" dirty="0"/>
                        <a:t>Creteria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Others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20424"/>
                  </a:ext>
                </a:extLst>
              </a:tr>
              <a:tr h="759567">
                <a:tc>
                  <a:txBody>
                    <a:bodyPr/>
                    <a:lstStyle/>
                    <a:p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L" sz="1600" b="1" i="0" u="none" strike="sng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Zero Trust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278236"/>
                  </a:ext>
                </a:extLst>
              </a:tr>
              <a:tr h="759567">
                <a:tc>
                  <a:txBody>
                    <a:bodyPr/>
                    <a:lstStyle/>
                    <a:p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L" sz="1600" b="1" i="0" u="none" strike="sng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Continue protecting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6110576"/>
                  </a:ext>
                </a:extLst>
              </a:tr>
              <a:tr h="759567">
                <a:tc>
                  <a:txBody>
                    <a:bodyPr/>
                    <a:lstStyle/>
                    <a:p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Vulnerable biological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Unbreakable Mathematical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69526"/>
                  </a:ext>
                </a:extLst>
              </a:tr>
              <a:tr h="759567">
                <a:tc>
                  <a:txBody>
                    <a:bodyPr/>
                    <a:lstStyle/>
                    <a:p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real test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Hackers failed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5011211"/>
                  </a:ext>
                </a:extLst>
              </a:tr>
              <a:tr h="759567">
                <a:tc>
                  <a:txBody>
                    <a:bodyPr/>
                    <a:lstStyle/>
                    <a:p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Too many reports</a:t>
                      </a:r>
                      <a:endParaRPr lang="en-GB" sz="1600" b="1" kern="1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Send only list of blocked software</a:t>
                      </a:r>
                      <a:endParaRPr lang="he-IL" sz="1600" b="1" kern="12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807131"/>
                  </a:ext>
                </a:extLst>
              </a:tr>
            </a:tbl>
          </a:graphicData>
        </a:graphic>
      </p:graphicFrame>
      <p:pic>
        <p:nvPicPr>
          <p:cNvPr id="4" name="Google Shape;228;p1" descr="D:\Pnina\LANG- DIgital\Cyber_Presention\new icons\cyber20-logo-slogan-large.png">
            <a:extLst>
              <a:ext uri="{FF2B5EF4-FFF2-40B4-BE49-F238E27FC236}">
                <a16:creationId xmlns:a16="http://schemas.microsoft.com/office/drawing/2014/main" id="{0FBF66C7-CB60-3141-94FA-6527B74F41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9071"/>
          <a:stretch/>
        </p:blipFill>
        <p:spPr>
          <a:xfrm>
            <a:off x="9009257" y="1876942"/>
            <a:ext cx="893522" cy="23761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E9B08E0-859E-C045-892B-738E5A4A87DC}"/>
              </a:ext>
            </a:extLst>
          </p:cNvPr>
          <p:cNvGrpSpPr/>
          <p:nvPr/>
        </p:nvGrpSpPr>
        <p:grpSpPr>
          <a:xfrm>
            <a:off x="1704998" y="4628550"/>
            <a:ext cx="2688635" cy="726675"/>
            <a:chOff x="1704998" y="4695109"/>
            <a:chExt cx="2688635" cy="7266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FB6222-A54F-4F48-84E0-53B79FA8B6BB}"/>
                </a:ext>
              </a:extLst>
            </p:cNvPr>
            <p:cNvSpPr txBox="1"/>
            <p:nvPr/>
          </p:nvSpPr>
          <p:spPr>
            <a:xfrm>
              <a:off x="1704998" y="4911352"/>
              <a:ext cx="19252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Proof of Concept</a:t>
              </a:r>
              <a:endParaRPr kumimoji="0" lang="he-I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6" name="Picture 15" descr="A picture containing text, helmet, vector graphics&#10;&#10;Description automatically generated">
              <a:extLst>
                <a:ext uri="{FF2B5EF4-FFF2-40B4-BE49-F238E27FC236}">
                  <a16:creationId xmlns:a16="http://schemas.microsoft.com/office/drawing/2014/main" id="{994A52D1-F5A2-374A-B957-64EE48BD5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228" y="4695109"/>
              <a:ext cx="763405" cy="72667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A03FA6-6E89-D14A-B065-70CCC3D659C6}"/>
              </a:ext>
            </a:extLst>
          </p:cNvPr>
          <p:cNvGrpSpPr/>
          <p:nvPr/>
        </p:nvGrpSpPr>
        <p:grpSpPr>
          <a:xfrm>
            <a:off x="1680777" y="3987955"/>
            <a:ext cx="2601154" cy="540000"/>
            <a:chOff x="1680777" y="4042562"/>
            <a:chExt cx="2601154" cy="5400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6A2A32-2638-5041-B2D6-FBE04470A82E}"/>
                </a:ext>
              </a:extLst>
            </p:cNvPr>
            <p:cNvSpPr txBox="1"/>
            <p:nvPr/>
          </p:nvSpPr>
          <p:spPr>
            <a:xfrm>
              <a:off x="1680777" y="4158674"/>
              <a:ext cx="13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The Model</a:t>
              </a:r>
              <a:endParaRPr kumimoji="0" lang="en-I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8" name="Graphic 17" descr="Germ with solid fill">
              <a:extLst>
                <a:ext uri="{FF2B5EF4-FFF2-40B4-BE49-F238E27FC236}">
                  <a16:creationId xmlns:a16="http://schemas.microsoft.com/office/drawing/2014/main" id="{19E730CC-4F40-534F-B61E-621593A7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41931" y="4042562"/>
              <a:ext cx="540000" cy="540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A94A62-7077-034A-82D4-E6161431BD4D}"/>
              </a:ext>
            </a:extLst>
          </p:cNvPr>
          <p:cNvGrpSpPr/>
          <p:nvPr/>
        </p:nvGrpSpPr>
        <p:grpSpPr>
          <a:xfrm>
            <a:off x="1811984" y="3218921"/>
            <a:ext cx="2469947" cy="540000"/>
            <a:chOff x="1811984" y="3285480"/>
            <a:chExt cx="2469947" cy="5400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968284-0150-1049-9169-A823128EB41D}"/>
                </a:ext>
              </a:extLst>
            </p:cNvPr>
            <p:cNvSpPr txBox="1"/>
            <p:nvPr/>
          </p:nvSpPr>
          <p:spPr>
            <a:xfrm>
              <a:off x="1811984" y="3401592"/>
              <a:ext cx="1342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Prevention</a:t>
              </a:r>
              <a:endParaRPr kumimoji="0" lang="he-I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9" name="Graphic 18" descr="Magnifying glass with solid fill">
              <a:extLst>
                <a:ext uri="{FF2B5EF4-FFF2-40B4-BE49-F238E27FC236}">
                  <a16:creationId xmlns:a16="http://schemas.microsoft.com/office/drawing/2014/main" id="{FE9CAA80-A475-7C4A-9675-3B18A7DD2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41931" y="3285480"/>
              <a:ext cx="540000" cy="540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794085-EA44-AD4E-A624-F142119B2A21}"/>
              </a:ext>
            </a:extLst>
          </p:cNvPr>
          <p:cNvGrpSpPr/>
          <p:nvPr/>
        </p:nvGrpSpPr>
        <p:grpSpPr>
          <a:xfrm>
            <a:off x="1749737" y="2487087"/>
            <a:ext cx="2537611" cy="540000"/>
            <a:chOff x="1749737" y="2553646"/>
            <a:chExt cx="2537611" cy="540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71EE6F-1092-B24E-BF2A-0CF66B4F93BC}"/>
                </a:ext>
              </a:extLst>
            </p:cNvPr>
            <p:cNvSpPr txBox="1"/>
            <p:nvPr/>
          </p:nvSpPr>
          <p:spPr>
            <a:xfrm>
              <a:off x="1749737" y="2649868"/>
              <a:ext cx="12296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Detection</a:t>
              </a:r>
              <a:endParaRPr kumimoji="0" lang="he-I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0" name="Graphic 19" descr="Shield outline">
              <a:extLst>
                <a:ext uri="{FF2B5EF4-FFF2-40B4-BE49-F238E27FC236}">
                  <a16:creationId xmlns:a16="http://schemas.microsoft.com/office/drawing/2014/main" id="{39445B48-D311-E64F-A987-56041B4F3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47348" y="2553646"/>
              <a:ext cx="540000" cy="540000"/>
            </a:xfrm>
            <a:prstGeom prst="rect">
              <a:avLst/>
            </a:prstGeom>
          </p:spPr>
        </p:pic>
      </p:grpSp>
      <p:sp>
        <p:nvSpPr>
          <p:cNvPr id="39" name="Shape">
            <a:extLst>
              <a:ext uri="{FF2B5EF4-FFF2-40B4-BE49-F238E27FC236}">
                <a16:creationId xmlns:a16="http://schemas.microsoft.com/office/drawing/2014/main" id="{3C6984D1-35E3-6642-B75F-E75166A6FC4A}"/>
              </a:ext>
            </a:extLst>
          </p:cNvPr>
          <p:cNvSpPr/>
          <p:nvPr/>
        </p:nvSpPr>
        <p:spPr>
          <a:xfrm>
            <a:off x="3019741" y="574791"/>
            <a:ext cx="6152519" cy="771012"/>
          </a:xfrm>
          <a:custGeom>
            <a:avLst/>
            <a:gdLst>
              <a:gd name="connsiteX0" fmla="*/ 0 w 23265"/>
              <a:gd name="connsiteY0" fmla="*/ 21782 h 21782"/>
              <a:gd name="connsiteX1" fmla="*/ 855 w 23265"/>
              <a:gd name="connsiteY1" fmla="*/ 182 h 21782"/>
              <a:gd name="connsiteX2" fmla="*/ 23265 w 23265"/>
              <a:gd name="connsiteY2" fmla="*/ 0 h 21782"/>
              <a:gd name="connsiteX3" fmla="*/ 20745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855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2803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2591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 w="12700" cap="flat">
            <a:noFill/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Summary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cs typeface="Calibri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55079-EB9F-90CD-40B5-A66749DA1DCB}"/>
              </a:ext>
            </a:extLst>
          </p:cNvPr>
          <p:cNvSpPr txBox="1"/>
          <p:nvPr/>
        </p:nvSpPr>
        <p:spPr>
          <a:xfrm>
            <a:off x="1811984" y="5612804"/>
            <a:ext cx="958917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Reports</a:t>
            </a:r>
            <a:endParaRPr kumimoji="0" lang="he-IL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Graphic 6" descr="Periodic Graph with solid fill">
            <a:extLst>
              <a:ext uri="{FF2B5EF4-FFF2-40B4-BE49-F238E27FC236}">
                <a16:creationId xmlns:a16="http://schemas.microsoft.com/office/drawing/2014/main" id="{6985033B-9FE6-7EBA-C3E5-9A178D70B2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97015" y="5539822"/>
            <a:ext cx="429829" cy="42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"/>
          <p:cNvSpPr/>
          <p:nvPr/>
        </p:nvSpPr>
        <p:spPr>
          <a:xfrm>
            <a:off x="3224663" y="512064"/>
            <a:ext cx="5742674" cy="886786"/>
          </a:xfrm>
          <a:custGeom>
            <a:avLst/>
            <a:gdLst/>
            <a:ahLst/>
            <a:cxnLst/>
            <a:rect l="l" t="t" r="r" b="b"/>
            <a:pathLst>
              <a:path w="23201" h="21838" extrusionOk="0">
                <a:moveTo>
                  <a:pt x="0" y="21838"/>
                </a:moveTo>
                <a:lnTo>
                  <a:pt x="1597" y="238"/>
                </a:lnTo>
                <a:lnTo>
                  <a:pt x="23201" y="0"/>
                </a:lnTo>
                <a:lnTo>
                  <a:pt x="21487" y="21838"/>
                </a:lnTo>
                <a:lnTo>
                  <a:pt x="0" y="21838"/>
                </a:lnTo>
                <a:close/>
              </a:path>
            </a:pathLst>
          </a:custGeom>
          <a:solidFill>
            <a:srgbClr val="DA1C1F"/>
          </a:solidFill>
          <a:ln>
            <a:noFill/>
          </a:ln>
          <a:effectLst/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We Do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"/>
          <p:cNvSpPr txBox="1"/>
          <p:nvPr/>
        </p:nvSpPr>
        <p:spPr>
          <a:xfrm>
            <a:off x="517849" y="2178610"/>
            <a:ext cx="75404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main damage is the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spreading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cyber-attacks across the organization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8" name="Google Shape;23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4542" y="1788667"/>
            <a:ext cx="3426249" cy="271295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239" name="Google Shape;2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870" y="122550"/>
            <a:ext cx="1694835" cy="7498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044C3-1123-4931-BDEB-0A7F69C13D71}"/>
              </a:ext>
            </a:extLst>
          </p:cNvPr>
          <p:cNvSpPr txBox="1"/>
          <p:nvPr/>
        </p:nvSpPr>
        <p:spPr>
          <a:xfrm>
            <a:off x="1219571" y="4282404"/>
            <a:ext cx="6533780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sz="3600" b="1" dirty="0">
                <a:latin typeface="Calibri"/>
                <a:cs typeface="Calibri"/>
              </a:rPr>
              <a:t>We completely prevent this</a:t>
            </a:r>
          </a:p>
          <a:p>
            <a:pPr lvl="0" algn="ctr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sz="3600" b="1" dirty="0">
                <a:latin typeface="Calibri"/>
                <a:cs typeface="Calibri"/>
              </a:rPr>
              <a:t>spreading</a:t>
            </a:r>
          </a:p>
          <a:p>
            <a:pPr lvl="0" algn="ctr">
              <a:spcBef>
                <a:spcPct val="0"/>
              </a:spcBef>
              <a:buClr>
                <a:srgbClr val="C00000"/>
              </a:buClr>
              <a:defRPr/>
            </a:pPr>
            <a:r>
              <a:rPr lang="en-US" sz="3600" b="1" dirty="0">
                <a:latin typeface="Calibri"/>
                <a:cs typeface="Calibri"/>
              </a:rPr>
              <a:t>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including new and unknown ones </a:t>
            </a:r>
            <a:endParaRPr kumimoji="0" lang="he-IL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Arial"/>
              </a:rPr>
              <a:t>within and outside the organizational network</a:t>
            </a:r>
            <a:endParaRPr kumimoji="0" lang="he-IL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Arial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DF2BF66-FA4D-7A2B-C072-026466584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818" y="188963"/>
            <a:ext cx="2278200" cy="683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9"/>
          <p:cNvSpPr/>
          <p:nvPr/>
        </p:nvSpPr>
        <p:spPr>
          <a:xfrm>
            <a:off x="4800381" y="171902"/>
            <a:ext cx="7391619" cy="6869445"/>
          </a:xfrm>
          <a:custGeom>
            <a:avLst/>
            <a:gdLst/>
            <a:ahLst/>
            <a:cxnLst/>
            <a:rect l="l" t="t" r="r" b="b"/>
            <a:pathLst>
              <a:path w="8258139" h="6624320" extrusionOk="0">
                <a:moveTo>
                  <a:pt x="1556281" y="0"/>
                </a:moveTo>
                <a:lnTo>
                  <a:pt x="8258139" y="0"/>
                </a:lnTo>
                <a:lnTo>
                  <a:pt x="8258139" y="6624320"/>
                </a:lnTo>
                <a:lnTo>
                  <a:pt x="3520967" y="6624320"/>
                </a:lnTo>
                <a:lnTo>
                  <a:pt x="1556281" y="6624320"/>
                </a:lnTo>
                <a:lnTo>
                  <a:pt x="0" y="6624320"/>
                </a:lnTo>
                <a:lnTo>
                  <a:pt x="1173656" y="41"/>
                </a:lnTo>
                <a:lnTo>
                  <a:pt x="1556281" y="41"/>
                </a:lnTo>
                <a:close/>
              </a:path>
            </a:pathLst>
          </a:custGeom>
          <a:solidFill>
            <a:srgbClr val="A5A5A5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19"/>
          <p:cNvSpPr txBox="1"/>
          <p:nvPr/>
        </p:nvSpPr>
        <p:spPr>
          <a:xfrm>
            <a:off x="545253" y="2133911"/>
            <a:ext cx="11101495" cy="42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dedicated Gateway is deployed between the network and Firewall / various unsupported network devices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98" name="Google Shape;79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2425" y="652093"/>
            <a:ext cx="1054791" cy="10547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9" name="Google Shape;799;p19"/>
          <p:cNvGrpSpPr/>
          <p:nvPr/>
        </p:nvGrpSpPr>
        <p:grpSpPr>
          <a:xfrm>
            <a:off x="855065" y="3005977"/>
            <a:ext cx="10481871" cy="3085790"/>
            <a:chOff x="746021" y="3005977"/>
            <a:chExt cx="10481871" cy="3085790"/>
          </a:xfrm>
        </p:grpSpPr>
        <p:grpSp>
          <p:nvGrpSpPr>
            <p:cNvPr id="800" name="Google Shape;800;p19"/>
            <p:cNvGrpSpPr/>
            <p:nvPr/>
          </p:nvGrpSpPr>
          <p:grpSpPr>
            <a:xfrm>
              <a:off x="746021" y="3071475"/>
              <a:ext cx="2581276" cy="2763183"/>
              <a:chOff x="4323073" y="3995019"/>
              <a:chExt cx="2581276" cy="2763183"/>
            </a:xfrm>
          </p:grpSpPr>
          <p:grpSp>
            <p:nvGrpSpPr>
              <p:cNvPr id="801" name="Google Shape;801;p19"/>
              <p:cNvGrpSpPr/>
              <p:nvPr/>
            </p:nvGrpSpPr>
            <p:grpSpPr>
              <a:xfrm>
                <a:off x="4323073" y="4134279"/>
                <a:ext cx="2581276" cy="2623923"/>
                <a:chOff x="6012695" y="2813095"/>
                <a:chExt cx="3679860" cy="3679860"/>
              </a:xfrm>
            </p:grpSpPr>
            <p:sp>
              <p:nvSpPr>
                <p:cNvPr id="802" name="Google Shape;802;p19"/>
                <p:cNvSpPr/>
                <p:nvPr/>
              </p:nvSpPr>
              <p:spPr>
                <a:xfrm>
                  <a:off x="6096000" y="3251200"/>
                  <a:ext cx="3467100" cy="236210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03" name="Google Shape;803;p19"/>
                <p:cNvGrpSpPr/>
                <p:nvPr/>
              </p:nvGrpSpPr>
              <p:grpSpPr>
                <a:xfrm>
                  <a:off x="6012695" y="2813095"/>
                  <a:ext cx="3679860" cy="3679860"/>
                  <a:chOff x="4602762" y="3036101"/>
                  <a:chExt cx="3136155" cy="3136155"/>
                </a:xfrm>
              </p:grpSpPr>
              <p:sp>
                <p:nvSpPr>
                  <p:cNvPr id="804" name="Google Shape;804;p19"/>
                  <p:cNvSpPr/>
                  <p:nvPr/>
                </p:nvSpPr>
                <p:spPr>
                  <a:xfrm>
                    <a:off x="5210974" y="5767667"/>
                    <a:ext cx="1919733" cy="347698"/>
                  </a:xfrm>
                  <a:prstGeom prst="ellipse">
                    <a:avLst/>
                  </a:prstGeom>
                  <a:solidFill>
                    <a:schemeClr val="dk1">
                      <a:alpha val="25882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805" name="Google Shape;805;p19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4602762" y="3036101"/>
                    <a:ext cx="3136155" cy="313615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806" name="Google Shape;806;p19" descr="×ª××¦××ª ×ª××× × ×¢×××¨ âªSQUARE GIF DOTSâ¬â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2042" y="4488027"/>
                <a:ext cx="775674" cy="8084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7" name="Google Shape;807;p19" descr="×ª××¦××ª ×ª××× × ×¢×××¨ âªSQUARE GIF DOTSâ¬â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2756" y="5264116"/>
                <a:ext cx="773080" cy="7810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8" name="Google Shape;808;p19" descr="D:\Pnina\LANG- DIgital\Cyber_Presention\new icons\cyber20-logo-slogan-large.png"/>
              <p:cNvPicPr preferRelativeResize="0"/>
              <p:nvPr/>
            </p:nvPicPr>
            <p:blipFill rotWithShape="1">
              <a:blip r:embed="rId6">
                <a:alphaModFix/>
              </a:blip>
              <a:srcRect b="19071"/>
              <a:stretch/>
            </p:blipFill>
            <p:spPr>
              <a:xfrm>
                <a:off x="6112161" y="5207382"/>
                <a:ext cx="559486" cy="1487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809" name="Google Shape;809;p19"/>
              <p:cNvSpPr txBox="1"/>
              <p:nvPr/>
            </p:nvSpPr>
            <p:spPr>
              <a:xfrm>
                <a:off x="4597402" y="3995019"/>
                <a:ext cx="1982876" cy="3575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Times New Roman"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DA1C1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Infected computer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4467861" y="4489928"/>
                <a:ext cx="844434" cy="1556461"/>
              </a:xfrm>
              <a:prstGeom prst="rect">
                <a:avLst/>
              </a:prstGeom>
              <a:solidFill>
                <a:srgbClr val="BFBFBF">
                  <a:alpha val="6392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4599746" y="4628458"/>
                <a:ext cx="678108" cy="602877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60784"/>
                </a:schemeClr>
              </a:solidFill>
              <a:ln>
                <a:noFill/>
              </a:ln>
              <a:effectLst>
                <a:outerShdw blurRad="225425" dist="50800" dir="5220000" algn="ctr">
                  <a:srgbClr val="000000">
                    <a:alpha val="3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50"/>
                  </a:buClr>
                  <a:buSzPts val="800"/>
                  <a:buFont typeface="Calibri"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Approved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6021141" y="4860882"/>
                <a:ext cx="707543" cy="168595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58823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Scramble</a:t>
                </a: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4602386" y="5327722"/>
                <a:ext cx="678108" cy="586608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60784"/>
                </a:schemeClr>
              </a:solidFill>
              <a:ln>
                <a:noFill/>
              </a:ln>
              <a:effectLst>
                <a:outerShdw blurRad="225425" dist="50800" dir="5220000" algn="ctr">
                  <a:srgbClr val="000000">
                    <a:alpha val="3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A1C1F"/>
                  </a:buClr>
                  <a:buSzPts val="800"/>
                  <a:buFont typeface="Calibri"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>
                    <a:ln>
                      <a:noFill/>
                    </a:ln>
                    <a:solidFill>
                      <a:srgbClr val="DA1C1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Not Approved</a:t>
                </a: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DA1C1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19"/>
              <p:cNvSpPr/>
              <p:nvPr/>
            </p:nvSpPr>
            <p:spPr>
              <a:xfrm>
                <a:off x="6021235" y="5474336"/>
                <a:ext cx="707543" cy="276271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58823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1000"/>
                  <a:buFont typeface="Calibri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Not</a:t>
                </a:r>
                <a:r>
                  <a:rPr kumimoji="0" lang="en-US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Scramble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19"/>
              <p:cNvSpPr/>
              <p:nvPr/>
            </p:nvSpPr>
            <p:spPr>
              <a:xfrm>
                <a:off x="5373698" y="5433247"/>
                <a:ext cx="578621" cy="38833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DA1C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80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9"/>
              <p:cNvSpPr/>
              <p:nvPr/>
            </p:nvSpPr>
            <p:spPr>
              <a:xfrm>
                <a:off x="5368728" y="4747840"/>
                <a:ext cx="578621" cy="38833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58931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80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9"/>
            <p:cNvGrpSpPr/>
            <p:nvPr/>
          </p:nvGrpSpPr>
          <p:grpSpPr>
            <a:xfrm>
              <a:off x="8730749" y="3598202"/>
              <a:ext cx="2497143" cy="1228861"/>
              <a:chOff x="8730749" y="3598202"/>
              <a:chExt cx="2497143" cy="1228861"/>
            </a:xfrm>
          </p:grpSpPr>
          <p:grpSp>
            <p:nvGrpSpPr>
              <p:cNvPr id="818" name="Google Shape;818;p19"/>
              <p:cNvGrpSpPr/>
              <p:nvPr/>
            </p:nvGrpSpPr>
            <p:grpSpPr>
              <a:xfrm>
                <a:off x="9353358" y="3598202"/>
                <a:ext cx="1874534" cy="1228861"/>
                <a:chOff x="9194801" y="1377951"/>
                <a:chExt cx="1143000" cy="749300"/>
              </a:xfrm>
            </p:grpSpPr>
            <p:sp>
              <p:nvSpPr>
                <p:cNvPr id="819" name="Google Shape;819;p19"/>
                <p:cNvSpPr/>
                <p:nvPr/>
              </p:nvSpPr>
              <p:spPr>
                <a:xfrm>
                  <a:off x="9228138" y="1412876"/>
                  <a:ext cx="1071563" cy="67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" h="566" extrusionOk="0">
                      <a:moveTo>
                        <a:pt x="760" y="254"/>
                      </a:moveTo>
                      <a:cubicBezTo>
                        <a:pt x="747" y="254"/>
                        <a:pt x="747" y="254"/>
                        <a:pt x="747" y="254"/>
                      </a:cubicBezTo>
                      <a:cubicBezTo>
                        <a:pt x="747" y="239"/>
                        <a:pt x="747" y="239"/>
                        <a:pt x="747" y="239"/>
                      </a:cubicBezTo>
                      <a:cubicBezTo>
                        <a:pt x="747" y="181"/>
                        <a:pt x="714" y="118"/>
                        <a:pt x="626" y="118"/>
                      </a:cubicBezTo>
                      <a:cubicBezTo>
                        <a:pt x="602" y="118"/>
                        <a:pt x="602" y="118"/>
                        <a:pt x="602" y="118"/>
                      </a:cubicBezTo>
                      <a:cubicBezTo>
                        <a:pt x="598" y="111"/>
                        <a:pt x="598" y="111"/>
                        <a:pt x="598" y="111"/>
                      </a:cubicBezTo>
                      <a:cubicBezTo>
                        <a:pt x="559" y="41"/>
                        <a:pt x="486" y="0"/>
                        <a:pt x="402" y="0"/>
                      </a:cubicBezTo>
                      <a:cubicBezTo>
                        <a:pt x="279" y="0"/>
                        <a:pt x="179" y="101"/>
                        <a:pt x="179" y="224"/>
                      </a:cubicBezTo>
                      <a:cubicBezTo>
                        <a:pt x="179" y="238"/>
                        <a:pt x="179" y="238"/>
                        <a:pt x="179" y="238"/>
                      </a:cubicBezTo>
                      <a:cubicBezTo>
                        <a:pt x="164" y="238"/>
                        <a:pt x="164" y="238"/>
                        <a:pt x="164" y="238"/>
                      </a:cubicBezTo>
                      <a:cubicBezTo>
                        <a:pt x="74" y="238"/>
                        <a:pt x="0" y="312"/>
                        <a:pt x="0" y="402"/>
                      </a:cubicBezTo>
                      <a:cubicBezTo>
                        <a:pt x="0" y="492"/>
                        <a:pt x="74" y="566"/>
                        <a:pt x="164" y="566"/>
                      </a:cubicBezTo>
                      <a:cubicBezTo>
                        <a:pt x="566" y="566"/>
                        <a:pt x="566" y="566"/>
                        <a:pt x="566" y="566"/>
                      </a:cubicBezTo>
                      <a:cubicBezTo>
                        <a:pt x="580" y="566"/>
                        <a:pt x="580" y="566"/>
                        <a:pt x="580" y="566"/>
                      </a:cubicBezTo>
                      <a:cubicBezTo>
                        <a:pt x="730" y="566"/>
                        <a:pt x="730" y="566"/>
                        <a:pt x="730" y="566"/>
                      </a:cubicBezTo>
                      <a:cubicBezTo>
                        <a:pt x="821" y="566"/>
                        <a:pt x="894" y="493"/>
                        <a:pt x="894" y="403"/>
                      </a:cubicBezTo>
                      <a:cubicBezTo>
                        <a:pt x="894" y="318"/>
                        <a:pt x="836" y="254"/>
                        <a:pt x="760" y="254"/>
                      </a:cubicBezTo>
                      <a:close/>
                    </a:path>
                  </a:pathLst>
                </a:custGeom>
                <a:solidFill>
                  <a:srgbClr val="E1E0DF"/>
                </a:solidFill>
                <a:ln>
                  <a:noFill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19"/>
                <p:cNvSpPr/>
                <p:nvPr/>
              </p:nvSpPr>
              <p:spPr>
                <a:xfrm>
                  <a:off x="9194801" y="1377951"/>
                  <a:ext cx="1143000" cy="7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627" extrusionOk="0">
                      <a:moveTo>
                        <a:pt x="804" y="254"/>
                      </a:moveTo>
                      <a:cubicBezTo>
                        <a:pt x="798" y="171"/>
                        <a:pt x="741" y="119"/>
                        <a:pt x="655" y="119"/>
                      </a:cubicBezTo>
                      <a:cubicBezTo>
                        <a:pt x="649" y="119"/>
                        <a:pt x="649" y="119"/>
                        <a:pt x="649" y="119"/>
                      </a:cubicBezTo>
                      <a:cubicBezTo>
                        <a:pt x="604" y="43"/>
                        <a:pt x="523" y="0"/>
                        <a:pt x="432" y="0"/>
                      </a:cubicBezTo>
                      <a:cubicBezTo>
                        <a:pt x="297" y="0"/>
                        <a:pt x="186" y="106"/>
                        <a:pt x="179" y="239"/>
                      </a:cubicBezTo>
                      <a:cubicBezTo>
                        <a:pt x="79" y="246"/>
                        <a:pt x="0" y="331"/>
                        <a:pt x="0" y="432"/>
                      </a:cubicBezTo>
                      <a:cubicBezTo>
                        <a:pt x="0" y="539"/>
                        <a:pt x="87" y="627"/>
                        <a:pt x="193" y="627"/>
                      </a:cubicBezTo>
                      <a:cubicBezTo>
                        <a:pt x="596" y="627"/>
                        <a:pt x="596" y="627"/>
                        <a:pt x="596" y="627"/>
                      </a:cubicBezTo>
                      <a:cubicBezTo>
                        <a:pt x="610" y="627"/>
                        <a:pt x="610" y="627"/>
                        <a:pt x="610" y="627"/>
                      </a:cubicBezTo>
                      <a:cubicBezTo>
                        <a:pt x="759" y="627"/>
                        <a:pt x="759" y="627"/>
                        <a:pt x="759" y="627"/>
                      </a:cubicBezTo>
                      <a:cubicBezTo>
                        <a:pt x="866" y="627"/>
                        <a:pt x="953" y="539"/>
                        <a:pt x="953" y="433"/>
                      </a:cubicBezTo>
                      <a:cubicBezTo>
                        <a:pt x="953" y="336"/>
                        <a:pt x="890" y="261"/>
                        <a:pt x="804" y="254"/>
                      </a:cubicBezTo>
                      <a:close/>
                      <a:moveTo>
                        <a:pt x="759" y="595"/>
                      </a:moveTo>
                      <a:cubicBezTo>
                        <a:pt x="610" y="595"/>
                        <a:pt x="610" y="595"/>
                        <a:pt x="610" y="595"/>
                      </a:cubicBezTo>
                      <a:cubicBezTo>
                        <a:pt x="596" y="595"/>
                        <a:pt x="596" y="595"/>
                        <a:pt x="596" y="595"/>
                      </a:cubicBezTo>
                      <a:cubicBezTo>
                        <a:pt x="193" y="595"/>
                        <a:pt x="193" y="595"/>
                        <a:pt x="193" y="595"/>
                      </a:cubicBezTo>
                      <a:cubicBezTo>
                        <a:pt x="103" y="595"/>
                        <a:pt x="30" y="521"/>
                        <a:pt x="30" y="431"/>
                      </a:cubicBezTo>
                      <a:cubicBezTo>
                        <a:pt x="30" y="341"/>
                        <a:pt x="103" y="267"/>
                        <a:pt x="193" y="267"/>
                      </a:cubicBezTo>
                      <a:cubicBezTo>
                        <a:pt x="207" y="267"/>
                        <a:pt x="207" y="267"/>
                        <a:pt x="207" y="267"/>
                      </a:cubicBezTo>
                      <a:cubicBezTo>
                        <a:pt x="207" y="253"/>
                        <a:pt x="207" y="253"/>
                        <a:pt x="207" y="253"/>
                      </a:cubicBezTo>
                      <a:cubicBezTo>
                        <a:pt x="207" y="130"/>
                        <a:pt x="308" y="29"/>
                        <a:pt x="431" y="29"/>
                      </a:cubicBezTo>
                      <a:cubicBezTo>
                        <a:pt x="515" y="29"/>
                        <a:pt x="588" y="70"/>
                        <a:pt x="627" y="140"/>
                      </a:cubicBezTo>
                      <a:cubicBezTo>
                        <a:pt x="632" y="147"/>
                        <a:pt x="632" y="147"/>
                        <a:pt x="632" y="147"/>
                      </a:cubicBezTo>
                      <a:cubicBezTo>
                        <a:pt x="655" y="147"/>
                        <a:pt x="655" y="147"/>
                        <a:pt x="655" y="147"/>
                      </a:cubicBezTo>
                      <a:cubicBezTo>
                        <a:pt x="743" y="147"/>
                        <a:pt x="775" y="210"/>
                        <a:pt x="775" y="268"/>
                      </a:cubicBezTo>
                      <a:cubicBezTo>
                        <a:pt x="775" y="283"/>
                        <a:pt x="775" y="283"/>
                        <a:pt x="775" y="283"/>
                      </a:cubicBezTo>
                      <a:cubicBezTo>
                        <a:pt x="789" y="283"/>
                        <a:pt x="789" y="283"/>
                        <a:pt x="789" y="283"/>
                      </a:cubicBezTo>
                      <a:cubicBezTo>
                        <a:pt x="866" y="283"/>
                        <a:pt x="923" y="347"/>
                        <a:pt x="923" y="432"/>
                      </a:cubicBezTo>
                      <a:cubicBezTo>
                        <a:pt x="923" y="522"/>
                        <a:pt x="850" y="595"/>
                        <a:pt x="759" y="595"/>
                      </a:cubicBezTo>
                      <a:close/>
                    </a:path>
                  </a:pathLst>
                </a:custGeom>
                <a:solidFill>
                  <a:srgbClr val="373F40"/>
                </a:solidFill>
                <a:ln>
                  <a:noFill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19"/>
                <p:cNvSpPr/>
                <p:nvPr/>
              </p:nvSpPr>
              <p:spPr>
                <a:xfrm>
                  <a:off x="9517063" y="1484313"/>
                  <a:ext cx="195263" cy="21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79" extrusionOk="0">
                      <a:moveTo>
                        <a:pt x="30" y="179"/>
                      </a:moveTo>
                      <a:cubicBezTo>
                        <a:pt x="0" y="179"/>
                        <a:pt x="0" y="179"/>
                        <a:pt x="0" y="179"/>
                      </a:cubicBezTo>
                      <a:cubicBezTo>
                        <a:pt x="0" y="84"/>
                        <a:pt x="77" y="0"/>
                        <a:pt x="164" y="0"/>
                      </a:cubicBezTo>
                      <a:cubicBezTo>
                        <a:pt x="164" y="30"/>
                        <a:pt x="164" y="30"/>
                        <a:pt x="164" y="30"/>
                      </a:cubicBezTo>
                      <a:cubicBezTo>
                        <a:pt x="101" y="30"/>
                        <a:pt x="30" y="93"/>
                        <a:pt x="30" y="179"/>
                      </a:cubicBezTo>
                    </a:path>
                  </a:pathLst>
                </a:custGeom>
                <a:solidFill>
                  <a:srgbClr val="373F40"/>
                </a:solidFill>
                <a:ln>
                  <a:noFill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22" name="Google Shape;822;p19"/>
              <p:cNvSpPr/>
              <p:nvPr/>
            </p:nvSpPr>
            <p:spPr>
              <a:xfrm>
                <a:off x="9795069" y="4341807"/>
                <a:ext cx="870231" cy="164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INTERNET</a:t>
                </a: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19"/>
              <p:cNvSpPr/>
              <p:nvPr/>
            </p:nvSpPr>
            <p:spPr>
              <a:xfrm>
                <a:off x="8730749" y="3765428"/>
                <a:ext cx="621408" cy="38833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58931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OK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24" name="Google Shape;824;p19"/>
            <p:cNvGrpSpPr/>
            <p:nvPr/>
          </p:nvGrpSpPr>
          <p:grpSpPr>
            <a:xfrm>
              <a:off x="3391350" y="3005977"/>
              <a:ext cx="2010487" cy="2148161"/>
              <a:chOff x="3391350" y="3005977"/>
              <a:chExt cx="2010487" cy="2148161"/>
            </a:xfrm>
          </p:grpSpPr>
          <p:grpSp>
            <p:nvGrpSpPr>
              <p:cNvPr id="825" name="Google Shape;825;p19"/>
              <p:cNvGrpSpPr/>
              <p:nvPr/>
            </p:nvGrpSpPr>
            <p:grpSpPr>
              <a:xfrm>
                <a:off x="4400798" y="3598202"/>
                <a:ext cx="995350" cy="1555936"/>
                <a:chOff x="5077490" y="3569648"/>
                <a:chExt cx="870568" cy="1555936"/>
              </a:xfrm>
            </p:grpSpPr>
            <p:pic>
              <p:nvPicPr>
                <p:cNvPr id="826" name="Google Shape;826;p19" descr="×ª××¦××ª ×ª××× × ×¢×××¨ âªSQUARE GIF DOTSâ¬â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5077490" y="3569648"/>
                  <a:ext cx="860286" cy="8602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7" name="Google Shape;827;p19" descr="×ª××¦××ª ×ª××× × ×¢×××¨ âªSQUARE GIF DOTSâ¬â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5087772" y="4257845"/>
                  <a:ext cx="860286" cy="86773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28" name="Google Shape;828;p19"/>
              <p:cNvSpPr/>
              <p:nvPr/>
            </p:nvSpPr>
            <p:spPr>
              <a:xfrm>
                <a:off x="4518416" y="3931730"/>
                <a:ext cx="722814" cy="172234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58823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Descramble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19"/>
              <p:cNvSpPr/>
              <p:nvPr/>
            </p:nvSpPr>
            <p:spPr>
              <a:xfrm>
                <a:off x="4538081" y="4622048"/>
                <a:ext cx="713304" cy="169968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alpha val="58823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0" tIns="45700" rIns="0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Descramble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30" name="Google Shape;830;p19"/>
              <p:cNvGrpSpPr/>
              <p:nvPr/>
            </p:nvGrpSpPr>
            <p:grpSpPr>
              <a:xfrm>
                <a:off x="3391350" y="3837531"/>
                <a:ext cx="930170" cy="1059141"/>
                <a:chOff x="3343148" y="3837531"/>
                <a:chExt cx="959899" cy="1059141"/>
              </a:xfrm>
            </p:grpSpPr>
            <p:sp>
              <p:nvSpPr>
                <p:cNvPr id="831" name="Google Shape;831;p19"/>
                <p:cNvSpPr/>
                <p:nvPr/>
              </p:nvSpPr>
              <p:spPr>
                <a:xfrm>
                  <a:off x="3347309" y="4508335"/>
                  <a:ext cx="951298" cy="388337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DA1C1F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Calibri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80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19"/>
                <p:cNvSpPr/>
                <p:nvPr/>
              </p:nvSpPr>
              <p:spPr>
                <a:xfrm>
                  <a:off x="3343148" y="3837531"/>
                  <a:ext cx="959899" cy="388337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58931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Calibri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10,000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833" name="Google Shape;833;p19" descr="D:\Pnina\LANG- DIgital\Cyber_Presention\new icons\cyber20-logo-slogan-large.png"/>
              <p:cNvPicPr preferRelativeResize="0"/>
              <p:nvPr/>
            </p:nvPicPr>
            <p:blipFill rotWithShape="1">
              <a:blip r:embed="rId6">
                <a:alphaModFix/>
              </a:blip>
              <a:srcRect b="19071"/>
              <a:stretch/>
            </p:blipFill>
            <p:spPr>
              <a:xfrm>
                <a:off x="4469872" y="4253520"/>
                <a:ext cx="840472" cy="22350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834" name="Google Shape;834;p19"/>
              <p:cNvSpPr txBox="1"/>
              <p:nvPr/>
            </p:nvSpPr>
            <p:spPr>
              <a:xfrm>
                <a:off x="4400341" y="3005977"/>
                <a:ext cx="96320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Calibri"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Vortex</a:t>
                </a:r>
                <a:b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kumimoji="0" 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Gateway</a:t>
                </a:r>
                <a:endParaRPr kumimoji="0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19"/>
              <p:cNvSpPr/>
              <p:nvPr/>
            </p:nvSpPr>
            <p:spPr>
              <a:xfrm>
                <a:off x="4400341" y="3590752"/>
                <a:ext cx="1001496" cy="1563386"/>
              </a:xfrm>
              <a:prstGeom prst="rect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6" name="Google Shape;836;p19"/>
            <p:cNvGrpSpPr/>
            <p:nvPr/>
          </p:nvGrpSpPr>
          <p:grpSpPr>
            <a:xfrm>
              <a:off x="5455682" y="3417465"/>
              <a:ext cx="3216635" cy="2674302"/>
              <a:chOff x="5455682" y="3417465"/>
              <a:chExt cx="3216635" cy="2674302"/>
            </a:xfrm>
          </p:grpSpPr>
          <p:grpSp>
            <p:nvGrpSpPr>
              <p:cNvPr id="837" name="Google Shape;837;p19"/>
              <p:cNvGrpSpPr/>
              <p:nvPr/>
            </p:nvGrpSpPr>
            <p:grpSpPr>
              <a:xfrm>
                <a:off x="5455682" y="3417465"/>
                <a:ext cx="3216635" cy="2674302"/>
                <a:chOff x="5455682" y="3417465"/>
                <a:chExt cx="3216635" cy="2674302"/>
              </a:xfrm>
            </p:grpSpPr>
            <p:sp>
              <p:nvSpPr>
                <p:cNvPr id="838" name="Google Shape;838;p19"/>
                <p:cNvSpPr/>
                <p:nvPr/>
              </p:nvSpPr>
              <p:spPr>
                <a:xfrm>
                  <a:off x="7378952" y="3417465"/>
                  <a:ext cx="752214" cy="1891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45700" rIns="0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Calibri"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Firewall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19"/>
                <p:cNvSpPr/>
                <p:nvPr/>
              </p:nvSpPr>
              <p:spPr>
                <a:xfrm>
                  <a:off x="7049067" y="5629225"/>
                  <a:ext cx="444124" cy="462542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DA1C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840" name="Google Shape;840;p19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6435314" y="3818542"/>
                  <a:ext cx="375619" cy="3756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841" name="Google Shape;841;p19"/>
                <p:cNvGrpSpPr/>
                <p:nvPr/>
              </p:nvGrpSpPr>
              <p:grpSpPr>
                <a:xfrm>
                  <a:off x="6910611" y="3701382"/>
                  <a:ext cx="1761706" cy="1358264"/>
                  <a:chOff x="7224648" y="3849158"/>
                  <a:chExt cx="1244616" cy="959591"/>
                </a:xfrm>
              </p:grpSpPr>
              <p:grpSp>
                <p:nvGrpSpPr>
                  <p:cNvPr id="842" name="Google Shape;842;p19"/>
                  <p:cNvGrpSpPr/>
                  <p:nvPr/>
                </p:nvGrpSpPr>
                <p:grpSpPr>
                  <a:xfrm>
                    <a:off x="7224648" y="3849158"/>
                    <a:ext cx="1241744" cy="488390"/>
                    <a:chOff x="6786563" y="790576"/>
                    <a:chExt cx="725488" cy="295275"/>
                  </a:xfrm>
                </p:grpSpPr>
                <p:sp>
                  <p:nvSpPr>
                    <p:cNvPr id="843" name="Google Shape;843;p19"/>
                    <p:cNvSpPr/>
                    <p:nvPr/>
                  </p:nvSpPr>
                  <p:spPr>
                    <a:xfrm>
                      <a:off x="6786563" y="995363"/>
                      <a:ext cx="158750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" h="76" extrusionOk="0">
                          <a:moveTo>
                            <a:pt x="123" y="76"/>
                          </a:moveTo>
                          <a:cubicBezTo>
                            <a:pt x="10" y="76"/>
                            <a:pt x="10" y="76"/>
                            <a:pt x="10" y="76"/>
                          </a:cubicBezTo>
                          <a:cubicBezTo>
                            <a:pt x="5" y="76"/>
                            <a:pt x="0" y="72"/>
                            <a:pt x="0" y="66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4"/>
                            <a:pt x="5" y="0"/>
                            <a:pt x="10" y="0"/>
                          </a:cubicBezTo>
                          <a:cubicBezTo>
                            <a:pt x="123" y="0"/>
                            <a:pt x="123" y="0"/>
                            <a:pt x="123" y="0"/>
                          </a:cubicBezTo>
                          <a:cubicBezTo>
                            <a:pt x="128" y="0"/>
                            <a:pt x="133" y="4"/>
                            <a:pt x="133" y="10"/>
                          </a:cubicBezTo>
                          <a:cubicBezTo>
                            <a:pt x="133" y="66"/>
                            <a:pt x="133" y="66"/>
                            <a:pt x="133" y="66"/>
                          </a:cubicBezTo>
                          <a:cubicBezTo>
                            <a:pt x="133" y="72"/>
                            <a:pt x="128" y="76"/>
                            <a:pt x="123" y="76"/>
                          </a:cubicBezTo>
                          <a:moveTo>
                            <a:pt x="19" y="57"/>
                          </a:moveTo>
                          <a:cubicBezTo>
                            <a:pt x="114" y="57"/>
                            <a:pt x="114" y="57"/>
                            <a:pt x="114" y="57"/>
                          </a:cubicBezTo>
                          <a:cubicBezTo>
                            <a:pt x="114" y="19"/>
                            <a:pt x="114" y="19"/>
                            <a:pt x="114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44" name="Google Shape;844;p19"/>
                    <p:cNvSpPr/>
                    <p:nvPr/>
                  </p:nvSpPr>
                  <p:spPr>
                    <a:xfrm>
                      <a:off x="7421563" y="995363"/>
                      <a:ext cx="90488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" h="76" extrusionOk="0">
                          <a:moveTo>
                            <a:pt x="66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2"/>
                            <a:pt x="0" y="66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4"/>
                            <a:pt x="4" y="0"/>
                            <a:pt x="9" y="0"/>
                          </a:cubicBezTo>
                          <a:cubicBezTo>
                            <a:pt x="66" y="0"/>
                            <a:pt x="66" y="0"/>
                            <a:pt x="66" y="0"/>
                          </a:cubicBezTo>
                          <a:cubicBezTo>
                            <a:pt x="71" y="0"/>
                            <a:pt x="75" y="4"/>
                            <a:pt x="75" y="10"/>
                          </a:cubicBezTo>
                          <a:cubicBezTo>
                            <a:pt x="75" y="66"/>
                            <a:pt x="75" y="66"/>
                            <a:pt x="75" y="66"/>
                          </a:cubicBezTo>
                          <a:cubicBezTo>
                            <a:pt x="75" y="72"/>
                            <a:pt x="71" y="76"/>
                            <a:pt x="66" y="76"/>
                          </a:cubicBezTo>
                          <a:moveTo>
                            <a:pt x="19" y="57"/>
                          </a:moveTo>
                          <a:cubicBezTo>
                            <a:pt x="56" y="57"/>
                            <a:pt x="56" y="57"/>
                            <a:pt x="56" y="57"/>
                          </a:cubicBezTo>
                          <a:cubicBezTo>
                            <a:pt x="56" y="19"/>
                            <a:pt x="56" y="19"/>
                            <a:pt x="56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45" name="Google Shape;845;p19"/>
                    <p:cNvSpPr/>
                    <p:nvPr/>
                  </p:nvSpPr>
                  <p:spPr>
                    <a:xfrm>
                      <a:off x="6923088" y="995363"/>
                      <a:ext cx="192088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" h="76" extrusionOk="0">
                          <a:moveTo>
                            <a:pt x="151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2"/>
                            <a:pt x="0" y="66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4"/>
                            <a:pt x="4" y="0"/>
                            <a:pt x="9" y="0"/>
                          </a:cubicBezTo>
                          <a:cubicBezTo>
                            <a:pt x="151" y="0"/>
                            <a:pt x="151" y="0"/>
                            <a:pt x="151" y="0"/>
                          </a:cubicBezTo>
                          <a:cubicBezTo>
                            <a:pt x="156" y="0"/>
                            <a:pt x="160" y="4"/>
                            <a:pt x="160" y="10"/>
                          </a:cubicBezTo>
                          <a:cubicBezTo>
                            <a:pt x="160" y="66"/>
                            <a:pt x="160" y="66"/>
                            <a:pt x="160" y="66"/>
                          </a:cubicBezTo>
                          <a:cubicBezTo>
                            <a:pt x="160" y="72"/>
                            <a:pt x="156" y="76"/>
                            <a:pt x="151" y="76"/>
                          </a:cubicBezTo>
                          <a:moveTo>
                            <a:pt x="19" y="57"/>
                          </a:moveTo>
                          <a:cubicBezTo>
                            <a:pt x="142" y="57"/>
                            <a:pt x="142" y="57"/>
                            <a:pt x="142" y="57"/>
                          </a:cubicBezTo>
                          <a:cubicBezTo>
                            <a:pt x="142" y="19"/>
                            <a:pt x="142" y="19"/>
                            <a:pt x="14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46" name="Google Shape;846;p19"/>
                    <p:cNvSpPr/>
                    <p:nvPr/>
                  </p:nvSpPr>
                  <p:spPr>
                    <a:xfrm>
                      <a:off x="7092950" y="995363"/>
                      <a:ext cx="180975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" h="76" extrusionOk="0">
                          <a:moveTo>
                            <a:pt x="141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2"/>
                            <a:pt x="0" y="66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4"/>
                            <a:pt x="4" y="0"/>
                            <a:pt x="9" y="0"/>
                          </a:cubicBezTo>
                          <a:cubicBezTo>
                            <a:pt x="141" y="0"/>
                            <a:pt x="141" y="0"/>
                            <a:pt x="141" y="0"/>
                          </a:cubicBezTo>
                          <a:cubicBezTo>
                            <a:pt x="147" y="0"/>
                            <a:pt x="151" y="4"/>
                            <a:pt x="151" y="10"/>
                          </a:cubicBezTo>
                          <a:cubicBezTo>
                            <a:pt x="151" y="66"/>
                            <a:pt x="151" y="66"/>
                            <a:pt x="151" y="66"/>
                          </a:cubicBezTo>
                          <a:cubicBezTo>
                            <a:pt x="151" y="72"/>
                            <a:pt x="147" y="76"/>
                            <a:pt x="141" y="76"/>
                          </a:cubicBezTo>
                          <a:moveTo>
                            <a:pt x="18" y="57"/>
                          </a:moveTo>
                          <a:cubicBezTo>
                            <a:pt x="132" y="57"/>
                            <a:pt x="132" y="57"/>
                            <a:pt x="132" y="57"/>
                          </a:cubicBezTo>
                          <a:cubicBezTo>
                            <a:pt x="132" y="19"/>
                            <a:pt x="132" y="19"/>
                            <a:pt x="132" y="19"/>
                          </a:cubicBezTo>
                          <a:cubicBezTo>
                            <a:pt x="18" y="19"/>
                            <a:pt x="18" y="19"/>
                            <a:pt x="18" y="19"/>
                          </a:cubicBezTo>
                          <a:lnTo>
                            <a:pt x="18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47" name="Google Shape;847;p19"/>
                    <p:cNvSpPr/>
                    <p:nvPr/>
                  </p:nvSpPr>
                  <p:spPr>
                    <a:xfrm>
                      <a:off x="7251700" y="995363"/>
                      <a:ext cx="193675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1" h="76" extrusionOk="0">
                          <a:moveTo>
                            <a:pt x="151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2"/>
                            <a:pt x="0" y="66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4"/>
                            <a:pt x="4" y="0"/>
                            <a:pt x="9" y="0"/>
                          </a:cubicBezTo>
                          <a:cubicBezTo>
                            <a:pt x="151" y="0"/>
                            <a:pt x="151" y="0"/>
                            <a:pt x="151" y="0"/>
                          </a:cubicBezTo>
                          <a:cubicBezTo>
                            <a:pt x="156" y="0"/>
                            <a:pt x="161" y="4"/>
                            <a:pt x="161" y="10"/>
                          </a:cubicBezTo>
                          <a:cubicBezTo>
                            <a:pt x="161" y="66"/>
                            <a:pt x="161" y="66"/>
                            <a:pt x="161" y="66"/>
                          </a:cubicBezTo>
                          <a:cubicBezTo>
                            <a:pt x="161" y="72"/>
                            <a:pt x="156" y="76"/>
                            <a:pt x="151" y="76"/>
                          </a:cubicBezTo>
                          <a:moveTo>
                            <a:pt x="19" y="57"/>
                          </a:moveTo>
                          <a:cubicBezTo>
                            <a:pt x="142" y="57"/>
                            <a:pt x="142" y="57"/>
                            <a:pt x="142" y="57"/>
                          </a:cubicBezTo>
                          <a:cubicBezTo>
                            <a:pt x="142" y="19"/>
                            <a:pt x="142" y="19"/>
                            <a:pt x="14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48" name="Google Shape;848;p19"/>
                    <p:cNvSpPr/>
                    <p:nvPr/>
                  </p:nvSpPr>
                  <p:spPr>
                    <a:xfrm>
                      <a:off x="7353300" y="790576"/>
                      <a:ext cx="158750" cy="92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2" h="76" extrusionOk="0">
                          <a:moveTo>
                            <a:pt x="123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4" y="0"/>
                            <a:pt x="9" y="0"/>
                          </a:cubicBezTo>
                          <a:cubicBezTo>
                            <a:pt x="123" y="0"/>
                            <a:pt x="123" y="0"/>
                            <a:pt x="123" y="0"/>
                          </a:cubicBezTo>
                          <a:cubicBezTo>
                            <a:pt x="128" y="0"/>
                            <a:pt x="132" y="4"/>
                            <a:pt x="132" y="9"/>
                          </a:cubicBezTo>
                          <a:cubicBezTo>
                            <a:pt x="132" y="66"/>
                            <a:pt x="132" y="66"/>
                            <a:pt x="132" y="66"/>
                          </a:cubicBezTo>
                          <a:cubicBezTo>
                            <a:pt x="132" y="71"/>
                            <a:pt x="128" y="76"/>
                            <a:pt x="123" y="76"/>
                          </a:cubicBezTo>
                          <a:moveTo>
                            <a:pt x="19" y="57"/>
                          </a:moveTo>
                          <a:cubicBezTo>
                            <a:pt x="113" y="57"/>
                            <a:pt x="113" y="57"/>
                            <a:pt x="113" y="57"/>
                          </a:cubicBezTo>
                          <a:cubicBezTo>
                            <a:pt x="113" y="19"/>
                            <a:pt x="113" y="19"/>
                            <a:pt x="113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49" name="Google Shape;849;p19"/>
                    <p:cNvSpPr/>
                    <p:nvPr/>
                  </p:nvSpPr>
                  <p:spPr>
                    <a:xfrm>
                      <a:off x="6786563" y="790576"/>
                      <a:ext cx="90488" cy="92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" h="76" extrusionOk="0">
                          <a:moveTo>
                            <a:pt x="67" y="76"/>
                          </a:moveTo>
                          <a:cubicBezTo>
                            <a:pt x="10" y="76"/>
                            <a:pt x="10" y="76"/>
                            <a:pt x="10" y="76"/>
                          </a:cubicBezTo>
                          <a:cubicBezTo>
                            <a:pt x="5" y="76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5" y="0"/>
                            <a:pt x="10" y="0"/>
                          </a:cubicBezTo>
                          <a:cubicBezTo>
                            <a:pt x="67" y="0"/>
                            <a:pt x="67" y="0"/>
                            <a:pt x="67" y="0"/>
                          </a:cubicBezTo>
                          <a:cubicBezTo>
                            <a:pt x="72" y="0"/>
                            <a:pt x="76" y="4"/>
                            <a:pt x="76" y="9"/>
                          </a:cubicBezTo>
                          <a:cubicBezTo>
                            <a:pt x="76" y="66"/>
                            <a:pt x="76" y="66"/>
                            <a:pt x="76" y="66"/>
                          </a:cubicBezTo>
                          <a:cubicBezTo>
                            <a:pt x="76" y="71"/>
                            <a:pt x="72" y="76"/>
                            <a:pt x="67" y="76"/>
                          </a:cubicBezTo>
                          <a:moveTo>
                            <a:pt x="19" y="57"/>
                          </a:moveTo>
                          <a:cubicBezTo>
                            <a:pt x="57" y="57"/>
                            <a:pt x="57" y="57"/>
                            <a:pt x="57" y="57"/>
                          </a:cubicBezTo>
                          <a:cubicBezTo>
                            <a:pt x="57" y="19"/>
                            <a:pt x="57" y="19"/>
                            <a:pt x="57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0" name="Google Shape;850;p19"/>
                    <p:cNvSpPr/>
                    <p:nvPr/>
                  </p:nvSpPr>
                  <p:spPr>
                    <a:xfrm>
                      <a:off x="7183438" y="790576"/>
                      <a:ext cx="193675" cy="92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1" h="76" extrusionOk="0">
                          <a:moveTo>
                            <a:pt x="151" y="76"/>
                          </a:moveTo>
                          <a:cubicBezTo>
                            <a:pt x="10" y="76"/>
                            <a:pt x="10" y="76"/>
                            <a:pt x="10" y="76"/>
                          </a:cubicBezTo>
                          <a:cubicBezTo>
                            <a:pt x="4" y="76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4" y="0"/>
                            <a:pt x="10" y="0"/>
                          </a:cubicBezTo>
                          <a:cubicBezTo>
                            <a:pt x="151" y="0"/>
                            <a:pt x="151" y="0"/>
                            <a:pt x="151" y="0"/>
                          </a:cubicBezTo>
                          <a:cubicBezTo>
                            <a:pt x="157" y="0"/>
                            <a:pt x="161" y="4"/>
                            <a:pt x="161" y="9"/>
                          </a:cubicBezTo>
                          <a:cubicBezTo>
                            <a:pt x="161" y="66"/>
                            <a:pt x="161" y="66"/>
                            <a:pt x="161" y="66"/>
                          </a:cubicBezTo>
                          <a:cubicBezTo>
                            <a:pt x="161" y="71"/>
                            <a:pt x="157" y="76"/>
                            <a:pt x="151" y="76"/>
                          </a:cubicBezTo>
                          <a:moveTo>
                            <a:pt x="19" y="57"/>
                          </a:moveTo>
                          <a:cubicBezTo>
                            <a:pt x="142" y="57"/>
                            <a:pt x="142" y="57"/>
                            <a:pt x="142" y="57"/>
                          </a:cubicBezTo>
                          <a:cubicBezTo>
                            <a:pt x="142" y="19"/>
                            <a:pt x="142" y="19"/>
                            <a:pt x="14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1" name="Google Shape;851;p19"/>
                    <p:cNvSpPr/>
                    <p:nvPr/>
                  </p:nvSpPr>
                  <p:spPr>
                    <a:xfrm>
                      <a:off x="7024688" y="790576"/>
                      <a:ext cx="180975" cy="92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" h="76" extrusionOk="0">
                          <a:moveTo>
                            <a:pt x="142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4" y="0"/>
                            <a:pt x="9" y="0"/>
                          </a:cubicBezTo>
                          <a:cubicBezTo>
                            <a:pt x="142" y="0"/>
                            <a:pt x="142" y="0"/>
                            <a:pt x="142" y="0"/>
                          </a:cubicBezTo>
                          <a:cubicBezTo>
                            <a:pt x="147" y="0"/>
                            <a:pt x="151" y="4"/>
                            <a:pt x="151" y="9"/>
                          </a:cubicBezTo>
                          <a:cubicBezTo>
                            <a:pt x="151" y="66"/>
                            <a:pt x="151" y="66"/>
                            <a:pt x="151" y="66"/>
                          </a:cubicBezTo>
                          <a:cubicBezTo>
                            <a:pt x="151" y="71"/>
                            <a:pt x="147" y="76"/>
                            <a:pt x="142" y="76"/>
                          </a:cubicBezTo>
                          <a:moveTo>
                            <a:pt x="19" y="57"/>
                          </a:moveTo>
                          <a:cubicBezTo>
                            <a:pt x="132" y="57"/>
                            <a:pt x="132" y="57"/>
                            <a:pt x="132" y="57"/>
                          </a:cubicBezTo>
                          <a:cubicBezTo>
                            <a:pt x="132" y="19"/>
                            <a:pt x="132" y="19"/>
                            <a:pt x="13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2" name="Google Shape;852;p19"/>
                    <p:cNvSpPr/>
                    <p:nvPr/>
                  </p:nvSpPr>
                  <p:spPr>
                    <a:xfrm>
                      <a:off x="6854825" y="790576"/>
                      <a:ext cx="192088" cy="92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1" h="76" extrusionOk="0">
                          <a:moveTo>
                            <a:pt x="151" y="76"/>
                          </a:moveTo>
                          <a:cubicBezTo>
                            <a:pt x="10" y="76"/>
                            <a:pt x="10" y="76"/>
                            <a:pt x="10" y="76"/>
                          </a:cubicBezTo>
                          <a:cubicBezTo>
                            <a:pt x="4" y="76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4" y="0"/>
                            <a:pt x="10" y="0"/>
                          </a:cubicBezTo>
                          <a:cubicBezTo>
                            <a:pt x="151" y="0"/>
                            <a:pt x="151" y="0"/>
                            <a:pt x="151" y="0"/>
                          </a:cubicBezTo>
                          <a:cubicBezTo>
                            <a:pt x="157" y="0"/>
                            <a:pt x="161" y="4"/>
                            <a:pt x="161" y="9"/>
                          </a:cubicBezTo>
                          <a:cubicBezTo>
                            <a:pt x="161" y="66"/>
                            <a:pt x="161" y="66"/>
                            <a:pt x="161" y="66"/>
                          </a:cubicBezTo>
                          <a:cubicBezTo>
                            <a:pt x="161" y="71"/>
                            <a:pt x="157" y="76"/>
                            <a:pt x="151" y="76"/>
                          </a:cubicBezTo>
                          <a:moveTo>
                            <a:pt x="19" y="57"/>
                          </a:moveTo>
                          <a:cubicBezTo>
                            <a:pt x="142" y="57"/>
                            <a:pt x="142" y="57"/>
                            <a:pt x="142" y="57"/>
                          </a:cubicBezTo>
                          <a:cubicBezTo>
                            <a:pt x="142" y="19"/>
                            <a:pt x="142" y="19"/>
                            <a:pt x="14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3" name="Google Shape;853;p19"/>
                    <p:cNvSpPr/>
                    <p:nvPr/>
                  </p:nvSpPr>
                  <p:spPr>
                    <a:xfrm>
                      <a:off x="6786563" y="927101"/>
                      <a:ext cx="114300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" h="76" extrusionOk="0">
                          <a:moveTo>
                            <a:pt x="85" y="76"/>
                          </a:moveTo>
                          <a:cubicBezTo>
                            <a:pt x="10" y="76"/>
                            <a:pt x="10" y="76"/>
                            <a:pt x="10" y="76"/>
                          </a:cubicBezTo>
                          <a:cubicBezTo>
                            <a:pt x="5" y="76"/>
                            <a:pt x="0" y="72"/>
                            <a:pt x="0" y="67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5"/>
                            <a:pt x="5" y="0"/>
                            <a:pt x="10" y="0"/>
                          </a:cubicBezTo>
                          <a:cubicBezTo>
                            <a:pt x="85" y="0"/>
                            <a:pt x="85" y="0"/>
                            <a:pt x="85" y="0"/>
                          </a:cubicBezTo>
                          <a:cubicBezTo>
                            <a:pt x="91" y="0"/>
                            <a:pt x="95" y="5"/>
                            <a:pt x="95" y="10"/>
                          </a:cubicBezTo>
                          <a:cubicBezTo>
                            <a:pt x="95" y="67"/>
                            <a:pt x="95" y="67"/>
                            <a:pt x="95" y="67"/>
                          </a:cubicBezTo>
                          <a:cubicBezTo>
                            <a:pt x="95" y="72"/>
                            <a:pt x="91" y="76"/>
                            <a:pt x="85" y="76"/>
                          </a:cubicBezTo>
                          <a:moveTo>
                            <a:pt x="19" y="57"/>
                          </a:moveTo>
                          <a:cubicBezTo>
                            <a:pt x="76" y="57"/>
                            <a:pt x="76" y="57"/>
                            <a:pt x="76" y="57"/>
                          </a:cubicBezTo>
                          <a:cubicBezTo>
                            <a:pt x="76" y="19"/>
                            <a:pt x="76" y="19"/>
                            <a:pt x="76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4" name="Google Shape;854;p19"/>
                    <p:cNvSpPr/>
                    <p:nvPr/>
                  </p:nvSpPr>
                  <p:spPr>
                    <a:xfrm>
                      <a:off x="6877050" y="927101"/>
                      <a:ext cx="193675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1" h="76" extrusionOk="0">
                          <a:moveTo>
                            <a:pt x="151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2"/>
                            <a:pt x="0" y="67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5"/>
                            <a:pt x="4" y="0"/>
                            <a:pt x="9" y="0"/>
                          </a:cubicBezTo>
                          <a:cubicBezTo>
                            <a:pt x="151" y="0"/>
                            <a:pt x="151" y="0"/>
                            <a:pt x="151" y="0"/>
                          </a:cubicBezTo>
                          <a:cubicBezTo>
                            <a:pt x="156" y="0"/>
                            <a:pt x="161" y="5"/>
                            <a:pt x="161" y="10"/>
                          </a:cubicBezTo>
                          <a:cubicBezTo>
                            <a:pt x="161" y="67"/>
                            <a:pt x="161" y="67"/>
                            <a:pt x="161" y="67"/>
                          </a:cubicBezTo>
                          <a:cubicBezTo>
                            <a:pt x="161" y="72"/>
                            <a:pt x="156" y="76"/>
                            <a:pt x="151" y="76"/>
                          </a:cubicBezTo>
                          <a:moveTo>
                            <a:pt x="19" y="57"/>
                          </a:moveTo>
                          <a:cubicBezTo>
                            <a:pt x="142" y="57"/>
                            <a:pt x="142" y="57"/>
                            <a:pt x="142" y="57"/>
                          </a:cubicBezTo>
                          <a:cubicBezTo>
                            <a:pt x="142" y="19"/>
                            <a:pt x="142" y="19"/>
                            <a:pt x="14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5" name="Google Shape;855;p19"/>
                    <p:cNvSpPr/>
                    <p:nvPr/>
                  </p:nvSpPr>
                  <p:spPr>
                    <a:xfrm>
                      <a:off x="7046913" y="927101"/>
                      <a:ext cx="182563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" h="76" extrusionOk="0">
                          <a:moveTo>
                            <a:pt x="142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2"/>
                            <a:pt x="0" y="67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5"/>
                            <a:pt x="4" y="0"/>
                            <a:pt x="9" y="0"/>
                          </a:cubicBezTo>
                          <a:cubicBezTo>
                            <a:pt x="142" y="0"/>
                            <a:pt x="142" y="0"/>
                            <a:pt x="142" y="0"/>
                          </a:cubicBezTo>
                          <a:cubicBezTo>
                            <a:pt x="147" y="0"/>
                            <a:pt x="151" y="5"/>
                            <a:pt x="151" y="10"/>
                          </a:cubicBezTo>
                          <a:cubicBezTo>
                            <a:pt x="151" y="67"/>
                            <a:pt x="151" y="67"/>
                            <a:pt x="151" y="67"/>
                          </a:cubicBezTo>
                          <a:cubicBezTo>
                            <a:pt x="151" y="72"/>
                            <a:pt x="147" y="76"/>
                            <a:pt x="142" y="76"/>
                          </a:cubicBezTo>
                          <a:moveTo>
                            <a:pt x="19" y="57"/>
                          </a:moveTo>
                          <a:cubicBezTo>
                            <a:pt x="132" y="57"/>
                            <a:pt x="132" y="57"/>
                            <a:pt x="132" y="57"/>
                          </a:cubicBezTo>
                          <a:cubicBezTo>
                            <a:pt x="132" y="19"/>
                            <a:pt x="132" y="19"/>
                            <a:pt x="13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6" name="Google Shape;856;p19"/>
                    <p:cNvSpPr/>
                    <p:nvPr/>
                  </p:nvSpPr>
                  <p:spPr>
                    <a:xfrm>
                      <a:off x="7205663" y="927101"/>
                      <a:ext cx="193675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1" h="76" extrusionOk="0">
                          <a:moveTo>
                            <a:pt x="151" y="76"/>
                          </a:moveTo>
                          <a:cubicBezTo>
                            <a:pt x="10" y="76"/>
                            <a:pt x="10" y="76"/>
                            <a:pt x="10" y="76"/>
                          </a:cubicBezTo>
                          <a:cubicBezTo>
                            <a:pt x="4" y="76"/>
                            <a:pt x="0" y="72"/>
                            <a:pt x="0" y="67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5"/>
                            <a:pt x="4" y="0"/>
                            <a:pt x="10" y="0"/>
                          </a:cubicBezTo>
                          <a:cubicBezTo>
                            <a:pt x="151" y="0"/>
                            <a:pt x="151" y="0"/>
                            <a:pt x="151" y="0"/>
                          </a:cubicBezTo>
                          <a:cubicBezTo>
                            <a:pt x="157" y="0"/>
                            <a:pt x="161" y="5"/>
                            <a:pt x="161" y="10"/>
                          </a:cubicBezTo>
                          <a:cubicBezTo>
                            <a:pt x="161" y="67"/>
                            <a:pt x="161" y="67"/>
                            <a:pt x="161" y="67"/>
                          </a:cubicBezTo>
                          <a:cubicBezTo>
                            <a:pt x="161" y="72"/>
                            <a:pt x="157" y="76"/>
                            <a:pt x="151" y="76"/>
                          </a:cubicBezTo>
                          <a:moveTo>
                            <a:pt x="19" y="57"/>
                          </a:moveTo>
                          <a:cubicBezTo>
                            <a:pt x="142" y="57"/>
                            <a:pt x="142" y="57"/>
                            <a:pt x="142" y="57"/>
                          </a:cubicBezTo>
                          <a:cubicBezTo>
                            <a:pt x="142" y="19"/>
                            <a:pt x="142" y="19"/>
                            <a:pt x="14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7" name="Google Shape;857;p19"/>
                    <p:cNvSpPr/>
                    <p:nvPr/>
                  </p:nvSpPr>
                  <p:spPr>
                    <a:xfrm>
                      <a:off x="7377113" y="927101"/>
                      <a:ext cx="134938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" h="76" extrusionOk="0">
                          <a:moveTo>
                            <a:pt x="104" y="76"/>
                          </a:moveTo>
                          <a:cubicBezTo>
                            <a:pt x="9" y="76"/>
                            <a:pt x="9" y="76"/>
                            <a:pt x="9" y="76"/>
                          </a:cubicBezTo>
                          <a:cubicBezTo>
                            <a:pt x="4" y="76"/>
                            <a:pt x="0" y="72"/>
                            <a:pt x="0" y="67"/>
                          </a:cubicBezTo>
                          <a:cubicBezTo>
                            <a:pt x="0" y="10"/>
                            <a:pt x="0" y="10"/>
                            <a:pt x="0" y="10"/>
                          </a:cubicBezTo>
                          <a:cubicBezTo>
                            <a:pt x="0" y="5"/>
                            <a:pt x="4" y="0"/>
                            <a:pt x="9" y="0"/>
                          </a:cubicBezTo>
                          <a:cubicBezTo>
                            <a:pt x="104" y="0"/>
                            <a:pt x="104" y="0"/>
                            <a:pt x="104" y="0"/>
                          </a:cubicBezTo>
                          <a:cubicBezTo>
                            <a:pt x="109" y="0"/>
                            <a:pt x="113" y="5"/>
                            <a:pt x="113" y="10"/>
                          </a:cubicBezTo>
                          <a:cubicBezTo>
                            <a:pt x="113" y="67"/>
                            <a:pt x="113" y="67"/>
                            <a:pt x="113" y="67"/>
                          </a:cubicBezTo>
                          <a:cubicBezTo>
                            <a:pt x="113" y="72"/>
                            <a:pt x="109" y="76"/>
                            <a:pt x="104" y="76"/>
                          </a:cubicBezTo>
                          <a:moveTo>
                            <a:pt x="19" y="57"/>
                          </a:moveTo>
                          <a:cubicBezTo>
                            <a:pt x="94" y="57"/>
                            <a:pt x="94" y="57"/>
                            <a:pt x="94" y="57"/>
                          </a:cubicBezTo>
                          <a:cubicBezTo>
                            <a:pt x="94" y="19"/>
                            <a:pt x="94" y="19"/>
                            <a:pt x="94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7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8" name="Google Shape;858;p19"/>
                    <p:cNvSpPr/>
                    <p:nvPr/>
                  </p:nvSpPr>
                  <p:spPr>
                    <a:xfrm>
                      <a:off x="6786563" y="858838"/>
                      <a:ext cx="215900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" h="75" extrusionOk="0">
                          <a:moveTo>
                            <a:pt x="171" y="75"/>
                          </a:moveTo>
                          <a:cubicBezTo>
                            <a:pt x="10" y="75"/>
                            <a:pt x="10" y="75"/>
                            <a:pt x="10" y="75"/>
                          </a:cubicBezTo>
                          <a:cubicBezTo>
                            <a:pt x="5" y="75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5" y="0"/>
                            <a:pt x="10" y="0"/>
                          </a:cubicBezTo>
                          <a:cubicBezTo>
                            <a:pt x="171" y="0"/>
                            <a:pt x="171" y="0"/>
                            <a:pt x="171" y="0"/>
                          </a:cubicBezTo>
                          <a:cubicBezTo>
                            <a:pt x="176" y="0"/>
                            <a:pt x="180" y="4"/>
                            <a:pt x="180" y="9"/>
                          </a:cubicBezTo>
                          <a:cubicBezTo>
                            <a:pt x="180" y="66"/>
                            <a:pt x="180" y="66"/>
                            <a:pt x="180" y="66"/>
                          </a:cubicBezTo>
                          <a:cubicBezTo>
                            <a:pt x="180" y="71"/>
                            <a:pt x="176" y="75"/>
                            <a:pt x="171" y="75"/>
                          </a:cubicBezTo>
                          <a:moveTo>
                            <a:pt x="19" y="56"/>
                          </a:moveTo>
                          <a:cubicBezTo>
                            <a:pt x="161" y="56"/>
                            <a:pt x="161" y="56"/>
                            <a:pt x="161" y="56"/>
                          </a:cubicBezTo>
                          <a:cubicBezTo>
                            <a:pt x="161" y="19"/>
                            <a:pt x="161" y="19"/>
                            <a:pt x="161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6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9" name="Google Shape;859;p19"/>
                    <p:cNvSpPr/>
                    <p:nvPr/>
                  </p:nvSpPr>
                  <p:spPr>
                    <a:xfrm>
                      <a:off x="6978650" y="858838"/>
                      <a:ext cx="182563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" h="75" extrusionOk="0">
                          <a:moveTo>
                            <a:pt x="142" y="75"/>
                          </a:moveTo>
                          <a:cubicBezTo>
                            <a:pt x="10" y="75"/>
                            <a:pt x="10" y="75"/>
                            <a:pt x="10" y="75"/>
                          </a:cubicBezTo>
                          <a:cubicBezTo>
                            <a:pt x="4" y="75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4" y="0"/>
                            <a:pt x="10" y="0"/>
                          </a:cubicBezTo>
                          <a:cubicBezTo>
                            <a:pt x="142" y="0"/>
                            <a:pt x="142" y="0"/>
                            <a:pt x="142" y="0"/>
                          </a:cubicBezTo>
                          <a:cubicBezTo>
                            <a:pt x="147" y="0"/>
                            <a:pt x="151" y="4"/>
                            <a:pt x="151" y="9"/>
                          </a:cubicBezTo>
                          <a:cubicBezTo>
                            <a:pt x="151" y="66"/>
                            <a:pt x="151" y="66"/>
                            <a:pt x="151" y="66"/>
                          </a:cubicBezTo>
                          <a:cubicBezTo>
                            <a:pt x="151" y="71"/>
                            <a:pt x="147" y="75"/>
                            <a:pt x="142" y="75"/>
                          </a:cubicBezTo>
                          <a:moveTo>
                            <a:pt x="19" y="56"/>
                          </a:moveTo>
                          <a:cubicBezTo>
                            <a:pt x="132" y="56"/>
                            <a:pt x="132" y="56"/>
                            <a:pt x="132" y="56"/>
                          </a:cubicBezTo>
                          <a:cubicBezTo>
                            <a:pt x="132" y="19"/>
                            <a:pt x="132" y="19"/>
                            <a:pt x="13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6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60" name="Google Shape;860;p19"/>
                    <p:cNvSpPr/>
                    <p:nvPr/>
                  </p:nvSpPr>
                  <p:spPr>
                    <a:xfrm>
                      <a:off x="7137400" y="858838"/>
                      <a:ext cx="193675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1" h="75" extrusionOk="0">
                          <a:moveTo>
                            <a:pt x="152" y="75"/>
                          </a:moveTo>
                          <a:cubicBezTo>
                            <a:pt x="10" y="75"/>
                            <a:pt x="10" y="75"/>
                            <a:pt x="10" y="75"/>
                          </a:cubicBezTo>
                          <a:cubicBezTo>
                            <a:pt x="5" y="75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5" y="0"/>
                            <a:pt x="10" y="0"/>
                          </a:cubicBezTo>
                          <a:cubicBezTo>
                            <a:pt x="152" y="0"/>
                            <a:pt x="152" y="0"/>
                            <a:pt x="152" y="0"/>
                          </a:cubicBezTo>
                          <a:cubicBezTo>
                            <a:pt x="157" y="0"/>
                            <a:pt x="161" y="4"/>
                            <a:pt x="161" y="9"/>
                          </a:cubicBezTo>
                          <a:cubicBezTo>
                            <a:pt x="161" y="66"/>
                            <a:pt x="161" y="66"/>
                            <a:pt x="161" y="66"/>
                          </a:cubicBezTo>
                          <a:cubicBezTo>
                            <a:pt x="161" y="71"/>
                            <a:pt x="157" y="75"/>
                            <a:pt x="152" y="75"/>
                          </a:cubicBezTo>
                          <a:moveTo>
                            <a:pt x="19" y="56"/>
                          </a:moveTo>
                          <a:cubicBezTo>
                            <a:pt x="142" y="56"/>
                            <a:pt x="142" y="56"/>
                            <a:pt x="142" y="56"/>
                          </a:cubicBezTo>
                          <a:cubicBezTo>
                            <a:pt x="142" y="19"/>
                            <a:pt x="142" y="19"/>
                            <a:pt x="142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6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61" name="Google Shape;861;p19"/>
                    <p:cNvSpPr/>
                    <p:nvPr/>
                  </p:nvSpPr>
                  <p:spPr>
                    <a:xfrm>
                      <a:off x="7307263" y="858838"/>
                      <a:ext cx="204788" cy="904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0" h="75" extrusionOk="0">
                          <a:moveTo>
                            <a:pt x="161" y="75"/>
                          </a:moveTo>
                          <a:cubicBezTo>
                            <a:pt x="10" y="75"/>
                            <a:pt x="10" y="75"/>
                            <a:pt x="10" y="75"/>
                          </a:cubicBezTo>
                          <a:cubicBezTo>
                            <a:pt x="4" y="75"/>
                            <a:pt x="0" y="71"/>
                            <a:pt x="0" y="66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4"/>
                            <a:pt x="4" y="0"/>
                            <a:pt x="10" y="0"/>
                          </a:cubicBezTo>
                          <a:cubicBezTo>
                            <a:pt x="161" y="0"/>
                            <a:pt x="161" y="0"/>
                            <a:pt x="161" y="0"/>
                          </a:cubicBezTo>
                          <a:cubicBezTo>
                            <a:pt x="166" y="0"/>
                            <a:pt x="170" y="4"/>
                            <a:pt x="170" y="9"/>
                          </a:cubicBezTo>
                          <a:cubicBezTo>
                            <a:pt x="170" y="66"/>
                            <a:pt x="170" y="66"/>
                            <a:pt x="170" y="66"/>
                          </a:cubicBezTo>
                          <a:cubicBezTo>
                            <a:pt x="170" y="71"/>
                            <a:pt x="166" y="75"/>
                            <a:pt x="161" y="75"/>
                          </a:cubicBezTo>
                          <a:moveTo>
                            <a:pt x="19" y="56"/>
                          </a:moveTo>
                          <a:cubicBezTo>
                            <a:pt x="151" y="56"/>
                            <a:pt x="151" y="56"/>
                            <a:pt x="151" y="56"/>
                          </a:cubicBezTo>
                          <a:cubicBezTo>
                            <a:pt x="151" y="19"/>
                            <a:pt x="151" y="19"/>
                            <a:pt x="151" y="19"/>
                          </a:cubicBezTo>
                          <a:cubicBezTo>
                            <a:pt x="19" y="19"/>
                            <a:pt x="19" y="19"/>
                            <a:pt x="19" y="19"/>
                          </a:cubicBezTo>
                          <a:lnTo>
                            <a:pt x="19" y="56"/>
                          </a:ln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862" name="Google Shape;862;p19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/>
                  <a:stretch/>
                </p:blipFill>
                <p:spPr>
                  <a:xfrm>
                    <a:off x="7225572" y="4321027"/>
                    <a:ext cx="1243692" cy="48772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863" name="Google Shape;863;p19"/>
                <p:cNvGrpSpPr/>
                <p:nvPr/>
              </p:nvGrpSpPr>
              <p:grpSpPr>
                <a:xfrm>
                  <a:off x="5455682" y="3828649"/>
                  <a:ext cx="930170" cy="1059141"/>
                  <a:chOff x="6000626" y="5615531"/>
                  <a:chExt cx="930170" cy="1059141"/>
                </a:xfrm>
              </p:grpSpPr>
              <p:sp>
                <p:nvSpPr>
                  <p:cNvPr id="864" name="Google Shape;864;p19"/>
                  <p:cNvSpPr/>
                  <p:nvPr/>
                </p:nvSpPr>
                <p:spPr>
                  <a:xfrm>
                    <a:off x="6004658" y="6286335"/>
                    <a:ext cx="921835" cy="388337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DA1C1F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400"/>
                      <a:buFont typeface="Calibri"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rPr>
                      <a:t>4800</a:t>
                    </a: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5" name="Google Shape;865;p19"/>
                  <p:cNvSpPr/>
                  <p:nvPr/>
                </p:nvSpPr>
                <p:spPr>
                  <a:xfrm>
                    <a:off x="6000626" y="5615531"/>
                    <a:ext cx="930170" cy="388337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58931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400"/>
                      <a:buFont typeface="Calibri"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rPr>
                      <a:t>80</a:t>
                    </a: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866" name="Google Shape;866;p19"/>
              <p:cNvSpPr/>
              <p:nvPr/>
            </p:nvSpPr>
            <p:spPr>
              <a:xfrm rot="5400000">
                <a:off x="6954098" y="5169552"/>
                <a:ext cx="618652" cy="38833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DA1C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67" name="Google Shape;867;p19"/>
          <p:cNvSpPr/>
          <p:nvPr/>
        </p:nvSpPr>
        <p:spPr>
          <a:xfrm>
            <a:off x="2485831" y="574790"/>
            <a:ext cx="7220339" cy="1071713"/>
          </a:xfrm>
          <a:custGeom>
            <a:avLst/>
            <a:gdLst/>
            <a:ahLst/>
            <a:cxnLst/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 Vortex Gateway for Firewall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29"/>
          <p:cNvSpPr/>
          <p:nvPr/>
        </p:nvSpPr>
        <p:spPr>
          <a:xfrm>
            <a:off x="-60556" y="0"/>
            <a:ext cx="12252555" cy="6858000"/>
          </a:xfrm>
          <a:prstGeom prst="rect">
            <a:avLst/>
          </a:prstGeom>
          <a:solidFill>
            <a:srgbClr val="BFBFBF"/>
          </a:solidFill>
          <a:ln w="2857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8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3" name="Google Shape;1103;p29" descr="גרפיקה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924213">
            <a:off x="7857915" y="-32433"/>
            <a:ext cx="7402693" cy="6787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29"/>
          <p:cNvSpPr txBox="1">
            <a:spLocks noGrp="1"/>
          </p:cNvSpPr>
          <p:nvPr>
            <p:ph type="body" idx="1"/>
          </p:nvPr>
        </p:nvSpPr>
        <p:spPr>
          <a:xfrm>
            <a:off x="553587" y="1906462"/>
            <a:ext cx="10432660" cy="392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Unique Scrambling System- chaos engine (</a:t>
            </a:r>
            <a:r>
              <a:rPr lang="en-US" sz="2000" b="1" i="1"/>
              <a:t>approved</a:t>
            </a:r>
            <a:r>
              <a:rPr lang="en-US" sz="2000"/>
              <a:t> US 9,838,368, US 10,313,318)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Unique Server Support System (</a:t>
            </a:r>
            <a:r>
              <a:rPr lang="en-US" sz="2000" b="1" i="1"/>
              <a:t>approved</a:t>
            </a:r>
            <a:r>
              <a:rPr lang="en-US" sz="2000"/>
              <a:t> US 9,794,277, US 9,985,981, US 10,333,956)</a:t>
            </a:r>
            <a:endParaRPr sz="20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Reverse Tracking Technology System (</a:t>
            </a:r>
            <a:r>
              <a:rPr lang="en-US" sz="2000" b="1" i="1"/>
              <a:t>approved</a:t>
            </a:r>
            <a:r>
              <a:rPr lang="en-US" sz="2000"/>
              <a:t> US 10,616,231)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Creating multiple Vlans without the use of hardware (</a:t>
            </a:r>
            <a:r>
              <a:rPr lang="en-US" sz="2000" b="1" i="1"/>
              <a:t>approved</a:t>
            </a:r>
            <a:r>
              <a:rPr lang="en-US" sz="2000"/>
              <a:t> US 10,397,196)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Unique Gateway System (submitted)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Reverse Chaos for employees who work at home (submitted)</a:t>
            </a:r>
            <a:endParaRPr sz="20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Rendering Reverse Engineering ineffective (in process)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Automatic creation of dynamic lists (in process)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Chaos SSL (in process)</a:t>
            </a:r>
            <a:r>
              <a:rPr lang="en-US" sz="1400">
                <a:solidFill>
                  <a:srgbClr val="BFBFBF"/>
                </a:solidFill>
              </a:rPr>
              <a:t>)</a:t>
            </a:r>
            <a:endParaRPr/>
          </a:p>
        </p:txBody>
      </p:sp>
      <p:pic>
        <p:nvPicPr>
          <p:cNvPr id="1105" name="Google Shape;110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1175">
            <a:off x="8577600" y="4980314"/>
            <a:ext cx="1345688" cy="13467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06" name="Google Shape;1106;p29"/>
          <p:cNvSpPr/>
          <p:nvPr/>
        </p:nvSpPr>
        <p:spPr>
          <a:xfrm>
            <a:off x="4090142" y="747929"/>
            <a:ext cx="4011717" cy="751838"/>
          </a:xfrm>
          <a:prstGeom prst="parallelogram">
            <a:avLst>
              <a:gd name="adj" fmla="val 45725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alibri"/>
              <a:buNone/>
            </a:pPr>
            <a:r>
              <a:rPr lang="en-US" sz="3400" b="1" i="0" u="none" strike="noStrike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he </a:t>
            </a:r>
            <a:r>
              <a:rPr lang="en-US" sz="3400" b="1" i="0" u="none" strike="noStrike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Patents</a:t>
            </a:r>
            <a:endParaRPr sz="3400" b="1" i="0" u="none" strike="noStrike" dirty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7" name="Google Shape;110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501" y="105340"/>
            <a:ext cx="1694835" cy="7498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grpSp>
        <p:nvGrpSpPr>
          <p:cNvPr id="1108" name="Google Shape;1108;p29"/>
          <p:cNvGrpSpPr/>
          <p:nvPr/>
        </p:nvGrpSpPr>
        <p:grpSpPr>
          <a:xfrm>
            <a:off x="546269" y="1930686"/>
            <a:ext cx="234712" cy="3785819"/>
            <a:chOff x="369606" y="1763678"/>
            <a:chExt cx="283138" cy="4367358"/>
          </a:xfrm>
        </p:grpSpPr>
        <p:grpSp>
          <p:nvGrpSpPr>
            <p:cNvPr id="1109" name="Google Shape;1109;p29"/>
            <p:cNvGrpSpPr/>
            <p:nvPr/>
          </p:nvGrpSpPr>
          <p:grpSpPr>
            <a:xfrm>
              <a:off x="369606" y="1763678"/>
              <a:ext cx="283138" cy="283136"/>
              <a:chOff x="8234681" y="701041"/>
              <a:chExt cx="513080" cy="513080"/>
            </a:xfrm>
          </p:grpSpPr>
          <p:sp>
            <p:nvSpPr>
              <p:cNvPr id="1110" name="Google Shape;1110;p29"/>
              <p:cNvSpPr/>
              <p:nvPr/>
            </p:nvSpPr>
            <p:spPr>
              <a:xfrm>
                <a:off x="8234681" y="701041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9"/>
              <p:cNvSpPr/>
              <p:nvPr/>
            </p:nvSpPr>
            <p:spPr>
              <a:xfrm>
                <a:off x="8379218" y="839234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2" name="Google Shape;1112;p29"/>
            <p:cNvGrpSpPr/>
            <p:nvPr/>
          </p:nvGrpSpPr>
          <p:grpSpPr>
            <a:xfrm>
              <a:off x="369606" y="2262459"/>
              <a:ext cx="283138" cy="283136"/>
              <a:chOff x="8234680" y="701040"/>
              <a:chExt cx="513080" cy="513080"/>
            </a:xfrm>
          </p:grpSpPr>
          <p:sp>
            <p:nvSpPr>
              <p:cNvPr id="1113" name="Google Shape;1113;p29"/>
              <p:cNvSpPr/>
              <p:nvPr/>
            </p:nvSpPr>
            <p:spPr>
              <a:xfrm>
                <a:off x="8234680" y="701040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9"/>
              <p:cNvSpPr/>
              <p:nvPr/>
            </p:nvSpPr>
            <p:spPr>
              <a:xfrm>
                <a:off x="8379218" y="839235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5" name="Google Shape;1115;p29"/>
            <p:cNvGrpSpPr/>
            <p:nvPr/>
          </p:nvGrpSpPr>
          <p:grpSpPr>
            <a:xfrm>
              <a:off x="369606" y="2740789"/>
              <a:ext cx="283138" cy="283136"/>
              <a:chOff x="8234680" y="701040"/>
              <a:chExt cx="513080" cy="513080"/>
            </a:xfrm>
          </p:grpSpPr>
          <p:sp>
            <p:nvSpPr>
              <p:cNvPr id="1116" name="Google Shape;1116;p29"/>
              <p:cNvSpPr/>
              <p:nvPr/>
            </p:nvSpPr>
            <p:spPr>
              <a:xfrm>
                <a:off x="8234680" y="701040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9"/>
              <p:cNvSpPr/>
              <p:nvPr/>
            </p:nvSpPr>
            <p:spPr>
              <a:xfrm>
                <a:off x="8379218" y="839235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8" name="Google Shape;1118;p29"/>
            <p:cNvGrpSpPr/>
            <p:nvPr/>
          </p:nvGrpSpPr>
          <p:grpSpPr>
            <a:xfrm>
              <a:off x="369606" y="3228479"/>
              <a:ext cx="283138" cy="283136"/>
              <a:chOff x="8234680" y="701040"/>
              <a:chExt cx="513080" cy="513080"/>
            </a:xfrm>
          </p:grpSpPr>
          <p:sp>
            <p:nvSpPr>
              <p:cNvPr id="1119" name="Google Shape;1119;p29"/>
              <p:cNvSpPr/>
              <p:nvPr/>
            </p:nvSpPr>
            <p:spPr>
              <a:xfrm>
                <a:off x="8234680" y="701040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9"/>
              <p:cNvSpPr/>
              <p:nvPr/>
            </p:nvSpPr>
            <p:spPr>
              <a:xfrm>
                <a:off x="8379218" y="839235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1" name="Google Shape;1121;p29"/>
            <p:cNvGrpSpPr/>
            <p:nvPr/>
          </p:nvGrpSpPr>
          <p:grpSpPr>
            <a:xfrm>
              <a:off x="369606" y="3727455"/>
              <a:ext cx="283138" cy="283136"/>
              <a:chOff x="8234680" y="701040"/>
              <a:chExt cx="513080" cy="513080"/>
            </a:xfrm>
          </p:grpSpPr>
          <p:sp>
            <p:nvSpPr>
              <p:cNvPr id="1122" name="Google Shape;1122;p29"/>
              <p:cNvSpPr/>
              <p:nvPr/>
            </p:nvSpPr>
            <p:spPr>
              <a:xfrm>
                <a:off x="8234680" y="701040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9"/>
              <p:cNvSpPr/>
              <p:nvPr/>
            </p:nvSpPr>
            <p:spPr>
              <a:xfrm>
                <a:off x="8379218" y="839235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4" name="Google Shape;1124;p29"/>
            <p:cNvGrpSpPr/>
            <p:nvPr/>
          </p:nvGrpSpPr>
          <p:grpSpPr>
            <a:xfrm>
              <a:off x="369606" y="4239374"/>
              <a:ext cx="283138" cy="283136"/>
              <a:chOff x="8234680" y="701040"/>
              <a:chExt cx="513080" cy="513080"/>
            </a:xfrm>
          </p:grpSpPr>
          <p:sp>
            <p:nvSpPr>
              <p:cNvPr id="1125" name="Google Shape;1125;p29"/>
              <p:cNvSpPr/>
              <p:nvPr/>
            </p:nvSpPr>
            <p:spPr>
              <a:xfrm>
                <a:off x="8234680" y="701040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9"/>
              <p:cNvSpPr/>
              <p:nvPr/>
            </p:nvSpPr>
            <p:spPr>
              <a:xfrm>
                <a:off x="8379218" y="839235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7" name="Google Shape;1127;p29"/>
            <p:cNvGrpSpPr/>
            <p:nvPr/>
          </p:nvGrpSpPr>
          <p:grpSpPr>
            <a:xfrm>
              <a:off x="369606" y="4788770"/>
              <a:ext cx="283138" cy="283136"/>
              <a:chOff x="8234680" y="701040"/>
              <a:chExt cx="513080" cy="513080"/>
            </a:xfrm>
          </p:grpSpPr>
          <p:sp>
            <p:nvSpPr>
              <p:cNvPr id="1128" name="Google Shape;1128;p29"/>
              <p:cNvSpPr/>
              <p:nvPr/>
            </p:nvSpPr>
            <p:spPr>
              <a:xfrm>
                <a:off x="8234680" y="701040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9"/>
              <p:cNvSpPr/>
              <p:nvPr/>
            </p:nvSpPr>
            <p:spPr>
              <a:xfrm>
                <a:off x="8379218" y="839235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0" name="Google Shape;1130;p29"/>
            <p:cNvGrpSpPr/>
            <p:nvPr/>
          </p:nvGrpSpPr>
          <p:grpSpPr>
            <a:xfrm>
              <a:off x="369606" y="5306608"/>
              <a:ext cx="283138" cy="283136"/>
              <a:chOff x="8234680" y="701040"/>
              <a:chExt cx="513080" cy="513080"/>
            </a:xfrm>
          </p:grpSpPr>
          <p:sp>
            <p:nvSpPr>
              <p:cNvPr id="1131" name="Google Shape;1131;p29"/>
              <p:cNvSpPr/>
              <p:nvPr/>
            </p:nvSpPr>
            <p:spPr>
              <a:xfrm>
                <a:off x="8234680" y="701040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9"/>
              <p:cNvSpPr/>
              <p:nvPr/>
            </p:nvSpPr>
            <p:spPr>
              <a:xfrm>
                <a:off x="8379218" y="839235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3" name="Google Shape;1133;p29"/>
            <p:cNvGrpSpPr/>
            <p:nvPr/>
          </p:nvGrpSpPr>
          <p:grpSpPr>
            <a:xfrm>
              <a:off x="369606" y="5847900"/>
              <a:ext cx="283138" cy="283136"/>
              <a:chOff x="8234680" y="701040"/>
              <a:chExt cx="513080" cy="513080"/>
            </a:xfrm>
          </p:grpSpPr>
          <p:sp>
            <p:nvSpPr>
              <p:cNvPr id="1134" name="Google Shape;1134;p29"/>
              <p:cNvSpPr/>
              <p:nvPr/>
            </p:nvSpPr>
            <p:spPr>
              <a:xfrm>
                <a:off x="8234680" y="701040"/>
                <a:ext cx="513080" cy="5130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9"/>
              <p:cNvSpPr/>
              <p:nvPr/>
            </p:nvSpPr>
            <p:spPr>
              <a:xfrm>
                <a:off x="8379218" y="839235"/>
                <a:ext cx="184220" cy="243545"/>
              </a:xfrm>
              <a:custGeom>
                <a:avLst/>
                <a:gdLst/>
                <a:ahLst/>
                <a:cxnLst/>
                <a:rect l="l" t="t" r="r" b="b"/>
                <a:pathLst>
                  <a:path w="599440" h="792480" extrusionOk="0">
                    <a:moveTo>
                      <a:pt x="0" y="497840"/>
                    </a:moveTo>
                    <a:lnTo>
                      <a:pt x="269240" y="792480"/>
                    </a:lnTo>
                    <a:lnTo>
                      <a:pt x="599440" y="0"/>
                    </a:lnTo>
                  </a:path>
                </a:pathLst>
              </a:custGeom>
              <a:solidFill>
                <a:schemeClr val="lt1"/>
              </a:solidFill>
              <a:ln w="44450" cap="rnd" cmpd="sng">
                <a:solidFill>
                  <a:srgbClr val="DA1C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27" descr="A close - up of a factory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30144" r="7620" b="-1"/>
          <a:stretch/>
        </p:blipFill>
        <p:spPr>
          <a:xfrm>
            <a:off x="5797848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27"/>
          <p:cNvSpPr txBox="1"/>
          <p:nvPr/>
        </p:nvSpPr>
        <p:spPr>
          <a:xfrm>
            <a:off x="-76889" y="2716823"/>
            <a:ext cx="6202041" cy="3835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69925" marR="0" lvl="0" indent="-398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39434E"/>
                </a:solidFill>
                <a:latin typeface="Calibri"/>
                <a:ea typeface="Calibri"/>
                <a:cs typeface="Calibri"/>
                <a:sym typeface="Calibri"/>
              </a:rPr>
              <a:t>The only system that provides prevention</a:t>
            </a:r>
            <a:endParaRPr/>
          </a:p>
          <a:p>
            <a:pPr marL="669925" marR="0" lvl="0" indent="-398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39434E"/>
                </a:solidFill>
                <a:latin typeface="Calibri"/>
                <a:ea typeface="Calibri"/>
                <a:cs typeface="Calibri"/>
                <a:sym typeface="Calibri"/>
              </a:rPr>
              <a:t>No need to install over the controller</a:t>
            </a:r>
            <a:endParaRPr sz="2400" b="1">
              <a:solidFill>
                <a:srgbClr val="3943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69925" marR="0" lvl="0" indent="-398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39434E"/>
                </a:solidFill>
                <a:latin typeface="Calibri"/>
                <a:ea typeface="Calibri"/>
                <a:cs typeface="Calibri"/>
                <a:sym typeface="Calibri"/>
              </a:rPr>
              <a:t>Works in unconnected networks</a:t>
            </a:r>
            <a:endParaRPr sz="2400" b="1">
              <a:solidFill>
                <a:srgbClr val="3943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69925" marR="0" lvl="0" indent="-398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39434E"/>
                </a:solidFill>
                <a:latin typeface="Calibri"/>
                <a:ea typeface="Calibri"/>
                <a:cs typeface="Calibri"/>
                <a:sym typeface="Calibri"/>
              </a:rPr>
              <a:t>Does not require any updates</a:t>
            </a:r>
            <a:endParaRPr sz="2400" b="1">
              <a:solidFill>
                <a:srgbClr val="3943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69925" marR="0" lvl="0" indent="-398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39434E"/>
                </a:solidFill>
                <a:latin typeface="Calibri"/>
                <a:ea typeface="Calibri"/>
                <a:cs typeface="Calibri"/>
                <a:sym typeface="Calibri"/>
              </a:rPr>
              <a:t>We supply SOC service</a:t>
            </a:r>
            <a:endParaRPr/>
          </a:p>
        </p:txBody>
      </p:sp>
      <p:sp>
        <p:nvSpPr>
          <p:cNvPr id="1077" name="Google Shape;1077;p27"/>
          <p:cNvSpPr/>
          <p:nvPr/>
        </p:nvSpPr>
        <p:spPr>
          <a:xfrm>
            <a:off x="2226091" y="222637"/>
            <a:ext cx="7739819" cy="769441"/>
          </a:xfrm>
          <a:prstGeom prst="parallelogram">
            <a:avLst>
              <a:gd name="adj" fmla="val 45725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sz="34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Our Solution is Good for OT</a:t>
            </a:r>
            <a:endParaRPr lang="en-US" sz="34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079" name="Google Shape;1079;p27"/>
          <p:cNvGrpSpPr/>
          <p:nvPr/>
        </p:nvGrpSpPr>
        <p:grpSpPr>
          <a:xfrm>
            <a:off x="5412471" y="5400041"/>
            <a:ext cx="1367058" cy="1367058"/>
            <a:chOff x="5489607" y="5400041"/>
            <a:chExt cx="1367058" cy="1367058"/>
          </a:xfrm>
        </p:grpSpPr>
        <p:grpSp>
          <p:nvGrpSpPr>
            <p:cNvPr id="1080" name="Google Shape;1080;p27"/>
            <p:cNvGrpSpPr/>
            <p:nvPr/>
          </p:nvGrpSpPr>
          <p:grpSpPr>
            <a:xfrm>
              <a:off x="5489607" y="5400041"/>
              <a:ext cx="1367058" cy="1367058"/>
              <a:chOff x="9525505" y="773474"/>
              <a:chExt cx="1367058" cy="1367058"/>
            </a:xfrm>
          </p:grpSpPr>
          <p:sp>
            <p:nvSpPr>
              <p:cNvPr id="1081" name="Google Shape;1081;p27"/>
              <p:cNvSpPr/>
              <p:nvPr/>
            </p:nvSpPr>
            <p:spPr>
              <a:xfrm>
                <a:off x="9525505" y="773474"/>
                <a:ext cx="1367058" cy="13670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7"/>
              <p:cNvSpPr txBox="1"/>
              <p:nvPr/>
            </p:nvSpPr>
            <p:spPr>
              <a:xfrm>
                <a:off x="9936531" y="1528639"/>
                <a:ext cx="54500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Calibri"/>
                  <a:buNone/>
                </a:pPr>
                <a:r>
                  <a:rPr lang="en-US" sz="16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OT</a:t>
                </a:r>
                <a:endParaRPr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83" name="Google Shape;1083;p27" descr="Production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13279" y="5604667"/>
              <a:ext cx="554400" cy="55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4" name="Google Shape;1084;p27"/>
          <p:cNvSpPr txBox="1"/>
          <p:nvPr/>
        </p:nvSpPr>
        <p:spPr>
          <a:xfrm>
            <a:off x="339441" y="1641349"/>
            <a:ext cx="6128238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n-US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Cyber2OT prevents cyber-attacks from reaching the controllers and spreading through the network</a:t>
            </a:r>
            <a:endParaRPr sz="25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5" name="Google Shape;1085;p27"/>
          <p:cNvCxnSpPr/>
          <p:nvPr/>
        </p:nvCxnSpPr>
        <p:spPr>
          <a:xfrm>
            <a:off x="262975" y="2887844"/>
            <a:ext cx="5623097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4;p20">
            <a:extLst>
              <a:ext uri="{FF2B5EF4-FFF2-40B4-BE49-F238E27FC236}">
                <a16:creationId xmlns:a16="http://schemas.microsoft.com/office/drawing/2014/main" id="{48477C5B-1810-1A7C-C8A2-EF47B4269AD8}"/>
              </a:ext>
            </a:extLst>
          </p:cNvPr>
          <p:cNvGrpSpPr/>
          <p:nvPr/>
        </p:nvGrpSpPr>
        <p:grpSpPr>
          <a:xfrm>
            <a:off x="1578754" y="2996474"/>
            <a:ext cx="2581276" cy="2763183"/>
            <a:chOff x="4323073" y="3995019"/>
            <a:chExt cx="2581276" cy="2763183"/>
          </a:xfrm>
        </p:grpSpPr>
        <p:grpSp>
          <p:nvGrpSpPr>
            <p:cNvPr id="6" name="Google Shape;875;p20">
              <a:extLst>
                <a:ext uri="{FF2B5EF4-FFF2-40B4-BE49-F238E27FC236}">
                  <a16:creationId xmlns:a16="http://schemas.microsoft.com/office/drawing/2014/main" id="{029785FD-1E66-C4FD-0099-7CED53E70C65}"/>
                </a:ext>
              </a:extLst>
            </p:cNvPr>
            <p:cNvGrpSpPr/>
            <p:nvPr/>
          </p:nvGrpSpPr>
          <p:grpSpPr>
            <a:xfrm>
              <a:off x="4323073" y="4134279"/>
              <a:ext cx="2581276" cy="2623923"/>
              <a:chOff x="6012695" y="2813095"/>
              <a:chExt cx="3679860" cy="3679860"/>
            </a:xfrm>
          </p:grpSpPr>
          <p:sp>
            <p:nvSpPr>
              <p:cNvPr id="18" name="Google Shape;876;p20">
                <a:extLst>
                  <a:ext uri="{FF2B5EF4-FFF2-40B4-BE49-F238E27FC236}">
                    <a16:creationId xmlns:a16="http://schemas.microsoft.com/office/drawing/2014/main" id="{40BF3BA7-252A-417A-E8C9-D4A102EC3EC1}"/>
                  </a:ext>
                </a:extLst>
              </p:cNvPr>
              <p:cNvSpPr/>
              <p:nvPr/>
            </p:nvSpPr>
            <p:spPr>
              <a:xfrm>
                <a:off x="6096000" y="3251200"/>
                <a:ext cx="3467100" cy="236210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877;p20">
                <a:extLst>
                  <a:ext uri="{FF2B5EF4-FFF2-40B4-BE49-F238E27FC236}">
                    <a16:creationId xmlns:a16="http://schemas.microsoft.com/office/drawing/2014/main" id="{AB812104-645C-028B-C108-58F11C471D53}"/>
                  </a:ext>
                </a:extLst>
              </p:cNvPr>
              <p:cNvGrpSpPr/>
              <p:nvPr/>
            </p:nvGrpSpPr>
            <p:grpSpPr>
              <a:xfrm>
                <a:off x="6012695" y="2813095"/>
                <a:ext cx="3679860" cy="3679860"/>
                <a:chOff x="4602762" y="3036101"/>
                <a:chExt cx="3136155" cy="3136155"/>
              </a:xfrm>
            </p:grpSpPr>
            <p:sp>
              <p:nvSpPr>
                <p:cNvPr id="20" name="Google Shape;878;p20">
                  <a:extLst>
                    <a:ext uri="{FF2B5EF4-FFF2-40B4-BE49-F238E27FC236}">
                      <a16:creationId xmlns:a16="http://schemas.microsoft.com/office/drawing/2014/main" id="{9BA625C8-DFE1-45B8-C230-7DB739EA155E}"/>
                    </a:ext>
                  </a:extLst>
                </p:cNvPr>
                <p:cNvSpPr/>
                <p:nvPr/>
              </p:nvSpPr>
              <p:spPr>
                <a:xfrm>
                  <a:off x="5210974" y="5767667"/>
                  <a:ext cx="1919733" cy="347698"/>
                </a:xfrm>
                <a:prstGeom prst="ellipse">
                  <a:avLst/>
                </a:prstGeom>
                <a:solidFill>
                  <a:schemeClr val="dk1">
                    <a:alpha val="25882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1" name="Google Shape;879;p20">
                  <a:extLst>
                    <a:ext uri="{FF2B5EF4-FFF2-40B4-BE49-F238E27FC236}">
                      <a16:creationId xmlns:a16="http://schemas.microsoft.com/office/drawing/2014/main" id="{AF639F96-F0F6-FC41-B651-A851D1A39CD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602762" y="3036101"/>
                  <a:ext cx="3136155" cy="31361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7" name="Google Shape;880;p20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230A91AE-38E4-87E7-73D3-3BADB51FE14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92042" y="4488027"/>
              <a:ext cx="775674" cy="808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881;p20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99E3D3DB-F3D6-CD44-823C-9DF42763F7F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92756" y="5264116"/>
              <a:ext cx="773080" cy="781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882;p20" descr="D:\Pnina\LANG- DIgital\Cyber_Presention\new icons\cyber20-logo-slogan-large.png">
              <a:extLst>
                <a:ext uri="{FF2B5EF4-FFF2-40B4-BE49-F238E27FC236}">
                  <a16:creationId xmlns:a16="http://schemas.microsoft.com/office/drawing/2014/main" id="{E213161C-4E75-A4F8-CACA-70AEBA4EDCB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19071"/>
            <a:stretch/>
          </p:blipFill>
          <p:spPr>
            <a:xfrm>
              <a:off x="6112161" y="5207382"/>
              <a:ext cx="559486" cy="1487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0" name="Google Shape;883;p20">
              <a:extLst>
                <a:ext uri="{FF2B5EF4-FFF2-40B4-BE49-F238E27FC236}">
                  <a16:creationId xmlns:a16="http://schemas.microsoft.com/office/drawing/2014/main" id="{88FDB9CE-1F80-A7B6-C21B-09AC6D32C5EA}"/>
                </a:ext>
              </a:extLst>
            </p:cNvPr>
            <p:cNvSpPr txBox="1"/>
            <p:nvPr/>
          </p:nvSpPr>
          <p:spPr>
            <a:xfrm>
              <a:off x="4597402" y="3995019"/>
              <a:ext cx="1982876" cy="357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Times New Roman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DA1C1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Infected computer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884;p20">
              <a:extLst>
                <a:ext uri="{FF2B5EF4-FFF2-40B4-BE49-F238E27FC236}">
                  <a16:creationId xmlns:a16="http://schemas.microsoft.com/office/drawing/2014/main" id="{F668AFA6-D7A8-9689-321F-9DDFF5BBBE72}"/>
                </a:ext>
              </a:extLst>
            </p:cNvPr>
            <p:cNvSpPr/>
            <p:nvPr/>
          </p:nvSpPr>
          <p:spPr>
            <a:xfrm>
              <a:off x="4467861" y="4489928"/>
              <a:ext cx="844434" cy="1556461"/>
            </a:xfrm>
            <a:prstGeom prst="rect">
              <a:avLst/>
            </a:prstGeom>
            <a:solidFill>
              <a:srgbClr val="BFBFBF">
                <a:alpha val="6392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85;p20">
              <a:extLst>
                <a:ext uri="{FF2B5EF4-FFF2-40B4-BE49-F238E27FC236}">
                  <a16:creationId xmlns:a16="http://schemas.microsoft.com/office/drawing/2014/main" id="{2667CBF6-2F8E-FB94-66BE-CF7FFFF80526}"/>
                </a:ext>
              </a:extLst>
            </p:cNvPr>
            <p:cNvSpPr/>
            <p:nvPr/>
          </p:nvSpPr>
          <p:spPr>
            <a:xfrm>
              <a:off x="4599746" y="4628458"/>
              <a:ext cx="678108" cy="602877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800"/>
                <a:buFont typeface="Calibri"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Approved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886;p20">
              <a:extLst>
                <a:ext uri="{FF2B5EF4-FFF2-40B4-BE49-F238E27FC236}">
                  <a16:creationId xmlns:a16="http://schemas.microsoft.com/office/drawing/2014/main" id="{C66E2CD5-2C7E-0C80-9710-330559AE2301}"/>
                </a:ext>
              </a:extLst>
            </p:cNvPr>
            <p:cNvSpPr/>
            <p:nvPr/>
          </p:nvSpPr>
          <p:spPr>
            <a:xfrm>
              <a:off x="6021141" y="4860882"/>
              <a:ext cx="707543" cy="16859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Scramble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887;p20">
              <a:extLst>
                <a:ext uri="{FF2B5EF4-FFF2-40B4-BE49-F238E27FC236}">
                  <a16:creationId xmlns:a16="http://schemas.microsoft.com/office/drawing/2014/main" id="{F870656D-C271-653D-B86E-A8DE7A132CD6}"/>
                </a:ext>
              </a:extLst>
            </p:cNvPr>
            <p:cNvSpPr/>
            <p:nvPr/>
          </p:nvSpPr>
          <p:spPr>
            <a:xfrm>
              <a:off x="4602386" y="5327722"/>
              <a:ext cx="678108" cy="586608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60784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800"/>
                <a:buFont typeface="Calibri"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DA1C1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Not Approved</a:t>
              </a: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DA1C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88;p20">
              <a:extLst>
                <a:ext uri="{FF2B5EF4-FFF2-40B4-BE49-F238E27FC236}">
                  <a16:creationId xmlns:a16="http://schemas.microsoft.com/office/drawing/2014/main" id="{401D3B45-8283-4C17-9EED-98C0A86D387D}"/>
                </a:ext>
              </a:extLst>
            </p:cNvPr>
            <p:cNvSpPr/>
            <p:nvPr/>
          </p:nvSpPr>
          <p:spPr>
            <a:xfrm>
              <a:off x="6021235" y="5450272"/>
              <a:ext cx="707543" cy="30033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000"/>
                <a:buFont typeface="Calibri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Not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Scramble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889;p20">
              <a:extLst>
                <a:ext uri="{FF2B5EF4-FFF2-40B4-BE49-F238E27FC236}">
                  <a16:creationId xmlns:a16="http://schemas.microsoft.com/office/drawing/2014/main" id="{A626F5A6-A246-92AA-E8FB-4C142F9357F6}"/>
                </a:ext>
              </a:extLst>
            </p:cNvPr>
            <p:cNvSpPr/>
            <p:nvPr/>
          </p:nvSpPr>
          <p:spPr>
            <a:xfrm>
              <a:off x="5373698" y="5433247"/>
              <a:ext cx="578621" cy="38833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A1C1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80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890;p20">
              <a:extLst>
                <a:ext uri="{FF2B5EF4-FFF2-40B4-BE49-F238E27FC236}">
                  <a16:creationId xmlns:a16="http://schemas.microsoft.com/office/drawing/2014/main" id="{82F00E61-8DAE-2752-F6E5-846F964CA4E0}"/>
                </a:ext>
              </a:extLst>
            </p:cNvPr>
            <p:cNvSpPr/>
            <p:nvPr/>
          </p:nvSpPr>
          <p:spPr>
            <a:xfrm>
              <a:off x="5368728" y="4747840"/>
              <a:ext cx="578621" cy="38833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8931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80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Google Shape;917;p20">
            <a:extLst>
              <a:ext uri="{FF2B5EF4-FFF2-40B4-BE49-F238E27FC236}">
                <a16:creationId xmlns:a16="http://schemas.microsoft.com/office/drawing/2014/main" id="{3C4B34A2-2EA4-B631-FC4F-425AD5DC936E}"/>
              </a:ext>
            </a:extLst>
          </p:cNvPr>
          <p:cNvSpPr/>
          <p:nvPr/>
        </p:nvSpPr>
        <p:spPr>
          <a:xfrm>
            <a:off x="6293455" y="4424452"/>
            <a:ext cx="1152240" cy="3883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4800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918;p20">
            <a:extLst>
              <a:ext uri="{FF2B5EF4-FFF2-40B4-BE49-F238E27FC236}">
                <a16:creationId xmlns:a16="http://schemas.microsoft.com/office/drawing/2014/main" id="{4A2F24F2-DC3C-4039-552E-DDF7A7F24D95}"/>
              </a:ext>
            </a:extLst>
          </p:cNvPr>
          <p:cNvSpPr/>
          <p:nvPr/>
        </p:nvSpPr>
        <p:spPr>
          <a:xfrm>
            <a:off x="6288415" y="3753648"/>
            <a:ext cx="1162658" cy="3883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8931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" name="Google Shape;919;p20">
            <a:extLst>
              <a:ext uri="{FF2B5EF4-FFF2-40B4-BE49-F238E27FC236}">
                <a16:creationId xmlns:a16="http://schemas.microsoft.com/office/drawing/2014/main" id="{6BA39B38-170D-06CA-1A93-4739FE92BFD9}"/>
              </a:ext>
            </a:extLst>
          </p:cNvPr>
          <p:cNvGrpSpPr/>
          <p:nvPr/>
        </p:nvGrpSpPr>
        <p:grpSpPr>
          <a:xfrm>
            <a:off x="4224083" y="2930976"/>
            <a:ext cx="2010487" cy="2148161"/>
            <a:chOff x="3391350" y="3005977"/>
            <a:chExt cx="2010487" cy="2148161"/>
          </a:xfrm>
        </p:grpSpPr>
        <p:grpSp>
          <p:nvGrpSpPr>
            <p:cNvPr id="25" name="Google Shape;920;p20">
              <a:extLst>
                <a:ext uri="{FF2B5EF4-FFF2-40B4-BE49-F238E27FC236}">
                  <a16:creationId xmlns:a16="http://schemas.microsoft.com/office/drawing/2014/main" id="{11011F6B-F835-0D08-D2AE-8D2C9B3C75EC}"/>
                </a:ext>
              </a:extLst>
            </p:cNvPr>
            <p:cNvGrpSpPr/>
            <p:nvPr/>
          </p:nvGrpSpPr>
          <p:grpSpPr>
            <a:xfrm>
              <a:off x="4400798" y="3598202"/>
              <a:ext cx="995350" cy="1555936"/>
              <a:chOff x="5077490" y="3569648"/>
              <a:chExt cx="870568" cy="1555936"/>
            </a:xfrm>
          </p:grpSpPr>
          <p:pic>
            <p:nvPicPr>
              <p:cNvPr id="34" name="Google Shape;921;p20" descr="×ª××¦××ª ×ª××× × ×¢×××¨ âªSQUARE GIF DOTSâ¬â">
                <a:extLst>
                  <a:ext uri="{FF2B5EF4-FFF2-40B4-BE49-F238E27FC236}">
                    <a16:creationId xmlns:a16="http://schemas.microsoft.com/office/drawing/2014/main" id="{FD3FFDFB-A415-DA26-E688-0D9151AE322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077490" y="3569648"/>
                <a:ext cx="860286" cy="8602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922;p20" descr="×ª××¦××ª ×ª××× × ×¢×××¨ âªSQUARE GIF DOTSâ¬â">
                <a:extLst>
                  <a:ext uri="{FF2B5EF4-FFF2-40B4-BE49-F238E27FC236}">
                    <a16:creationId xmlns:a16="http://schemas.microsoft.com/office/drawing/2014/main" id="{6CD1EF75-C59C-1AB3-45B6-B388AB291FB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087772" y="4257845"/>
                <a:ext cx="860286" cy="8677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" name="Google Shape;923;p20">
              <a:extLst>
                <a:ext uri="{FF2B5EF4-FFF2-40B4-BE49-F238E27FC236}">
                  <a16:creationId xmlns:a16="http://schemas.microsoft.com/office/drawing/2014/main" id="{17ADAF6E-AFFB-67B7-EA9B-97EBCB129BAB}"/>
                </a:ext>
              </a:extLst>
            </p:cNvPr>
            <p:cNvSpPr/>
            <p:nvPr/>
          </p:nvSpPr>
          <p:spPr>
            <a:xfrm>
              <a:off x="4518416" y="3931730"/>
              <a:ext cx="722814" cy="172234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924;p20">
              <a:extLst>
                <a:ext uri="{FF2B5EF4-FFF2-40B4-BE49-F238E27FC236}">
                  <a16:creationId xmlns:a16="http://schemas.microsoft.com/office/drawing/2014/main" id="{3AFEF69D-CBE7-5B23-441B-9F48F06440FA}"/>
                </a:ext>
              </a:extLst>
            </p:cNvPr>
            <p:cNvSpPr/>
            <p:nvPr/>
          </p:nvSpPr>
          <p:spPr>
            <a:xfrm>
              <a:off x="4538081" y="4622048"/>
              <a:ext cx="713304" cy="169968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58823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Descramble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" name="Google Shape;925;p20">
              <a:extLst>
                <a:ext uri="{FF2B5EF4-FFF2-40B4-BE49-F238E27FC236}">
                  <a16:creationId xmlns:a16="http://schemas.microsoft.com/office/drawing/2014/main" id="{EAB9F806-89B7-C4F1-5B82-FE1C10B52CF9}"/>
                </a:ext>
              </a:extLst>
            </p:cNvPr>
            <p:cNvGrpSpPr/>
            <p:nvPr/>
          </p:nvGrpSpPr>
          <p:grpSpPr>
            <a:xfrm>
              <a:off x="3391350" y="3837531"/>
              <a:ext cx="930170" cy="1059141"/>
              <a:chOff x="3343148" y="3837531"/>
              <a:chExt cx="959899" cy="1059141"/>
            </a:xfrm>
          </p:grpSpPr>
          <p:sp>
            <p:nvSpPr>
              <p:cNvPr id="32" name="Google Shape;926;p20">
                <a:extLst>
                  <a:ext uri="{FF2B5EF4-FFF2-40B4-BE49-F238E27FC236}">
                    <a16:creationId xmlns:a16="http://schemas.microsoft.com/office/drawing/2014/main" id="{FAA51125-0566-B2EC-FF07-E684CC685431}"/>
                  </a:ext>
                </a:extLst>
              </p:cNvPr>
              <p:cNvSpPr/>
              <p:nvPr/>
            </p:nvSpPr>
            <p:spPr>
              <a:xfrm>
                <a:off x="3347309" y="4508335"/>
                <a:ext cx="951298" cy="38833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DA1C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80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Google Shape;927;p20">
                <a:extLst>
                  <a:ext uri="{FF2B5EF4-FFF2-40B4-BE49-F238E27FC236}">
                    <a16:creationId xmlns:a16="http://schemas.microsoft.com/office/drawing/2014/main" id="{7D8C16C5-2BAE-6F12-F639-BDBD597BD78F}"/>
                  </a:ext>
                </a:extLst>
              </p:cNvPr>
              <p:cNvSpPr/>
              <p:nvPr/>
            </p:nvSpPr>
            <p:spPr>
              <a:xfrm>
                <a:off x="3343148" y="3837531"/>
                <a:ext cx="959899" cy="38833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58931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10,000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9" name="Google Shape;928;p20" descr="D:\Pnina\LANG- DIgital\Cyber_Presention\new icons\cyber20-logo-slogan-large.png">
              <a:extLst>
                <a:ext uri="{FF2B5EF4-FFF2-40B4-BE49-F238E27FC236}">
                  <a16:creationId xmlns:a16="http://schemas.microsoft.com/office/drawing/2014/main" id="{F7B0B0AC-FE31-CE34-F4B1-87CF809D20F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19071"/>
            <a:stretch/>
          </p:blipFill>
          <p:spPr>
            <a:xfrm>
              <a:off x="4469872" y="4253520"/>
              <a:ext cx="840472" cy="22350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0" name="Google Shape;929;p20">
              <a:extLst>
                <a:ext uri="{FF2B5EF4-FFF2-40B4-BE49-F238E27FC236}">
                  <a16:creationId xmlns:a16="http://schemas.microsoft.com/office/drawing/2014/main" id="{812203FE-19B6-EFB9-D9D8-7A2ADBE633CD}"/>
                </a:ext>
              </a:extLst>
            </p:cNvPr>
            <p:cNvSpPr txBox="1"/>
            <p:nvPr/>
          </p:nvSpPr>
          <p:spPr>
            <a:xfrm>
              <a:off x="4400341" y="3005977"/>
              <a:ext cx="9632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OT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930;p20">
              <a:extLst>
                <a:ext uri="{FF2B5EF4-FFF2-40B4-BE49-F238E27FC236}">
                  <a16:creationId xmlns:a16="http://schemas.microsoft.com/office/drawing/2014/main" id="{BF808933-869F-E49D-1636-550CD3E211DB}"/>
                </a:ext>
              </a:extLst>
            </p:cNvPr>
            <p:cNvSpPr/>
            <p:nvPr/>
          </p:nvSpPr>
          <p:spPr>
            <a:xfrm>
              <a:off x="4400341" y="3590752"/>
              <a:ext cx="1001496" cy="1563386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Google Shape;931;p20">
            <a:extLst>
              <a:ext uri="{FF2B5EF4-FFF2-40B4-BE49-F238E27FC236}">
                <a16:creationId xmlns:a16="http://schemas.microsoft.com/office/drawing/2014/main" id="{EEE6B0F0-9E93-106E-4682-273DA25EAE8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29358" y="1151971"/>
            <a:ext cx="922001" cy="92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932;p20">
            <a:extLst>
              <a:ext uri="{FF2B5EF4-FFF2-40B4-BE49-F238E27FC236}">
                <a16:creationId xmlns:a16="http://schemas.microsoft.com/office/drawing/2014/main" id="{FC753007-E814-309A-0D73-5E75FAD5C93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36847" y="3678495"/>
            <a:ext cx="375619" cy="37561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953;p20">
            <a:extLst>
              <a:ext uri="{FF2B5EF4-FFF2-40B4-BE49-F238E27FC236}">
                <a16:creationId xmlns:a16="http://schemas.microsoft.com/office/drawing/2014/main" id="{D79049B2-FC5F-DBDB-C729-C2662566ABE9}"/>
              </a:ext>
            </a:extLst>
          </p:cNvPr>
          <p:cNvSpPr/>
          <p:nvPr/>
        </p:nvSpPr>
        <p:spPr>
          <a:xfrm>
            <a:off x="7641607" y="3595406"/>
            <a:ext cx="1757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Switch/Controller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955;p20">
            <a:extLst>
              <a:ext uri="{FF2B5EF4-FFF2-40B4-BE49-F238E27FC236}">
                <a16:creationId xmlns:a16="http://schemas.microsoft.com/office/drawing/2014/main" id="{7B4CAF41-89ED-1057-2E32-560B6D443EDF}"/>
              </a:ext>
            </a:extLst>
          </p:cNvPr>
          <p:cNvSpPr/>
          <p:nvPr/>
        </p:nvSpPr>
        <p:spPr>
          <a:xfrm>
            <a:off x="9519839" y="4315038"/>
            <a:ext cx="497850" cy="518496"/>
          </a:xfrm>
          <a:prstGeom prst="mathMultiply">
            <a:avLst>
              <a:gd name="adj1" fmla="val 23520"/>
            </a:avLst>
          </a:prstGeom>
          <a:solidFill>
            <a:srgbClr val="DA1C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956;p20">
            <a:extLst>
              <a:ext uri="{FF2B5EF4-FFF2-40B4-BE49-F238E27FC236}">
                <a16:creationId xmlns:a16="http://schemas.microsoft.com/office/drawing/2014/main" id="{C9DE9902-E848-91AA-A92F-6B8E16B5257D}"/>
              </a:ext>
            </a:extLst>
          </p:cNvPr>
          <p:cNvSpPr/>
          <p:nvPr/>
        </p:nvSpPr>
        <p:spPr>
          <a:xfrm>
            <a:off x="1862642" y="541259"/>
            <a:ext cx="8466717" cy="1071713"/>
          </a:xfrm>
          <a:custGeom>
            <a:avLst/>
            <a:gdLst/>
            <a:ahLst/>
            <a:cxnLst/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Vortex Gateway for the OT/IOT World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42D8D23-5290-3B39-C710-522F32B2E3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63" y="3762530"/>
            <a:ext cx="1229125" cy="1229125"/>
          </a:xfrm>
          <a:prstGeom prst="rect">
            <a:avLst/>
          </a:prstGeom>
        </p:spPr>
      </p:pic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3C2B156E-0176-4127-CF88-0AB2032416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00" y="80259"/>
            <a:ext cx="2278200" cy="6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3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C692DD1E-C315-F74F-8A4B-C8A7ADF639FD}"/>
              </a:ext>
            </a:extLst>
          </p:cNvPr>
          <p:cNvGrpSpPr/>
          <p:nvPr/>
        </p:nvGrpSpPr>
        <p:grpSpPr>
          <a:xfrm>
            <a:off x="2618728" y="348009"/>
            <a:ext cx="6954543" cy="749925"/>
            <a:chOff x="1970212" y="258732"/>
            <a:chExt cx="8830968" cy="749925"/>
          </a:xfrm>
        </p:grpSpPr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BEF64C0D-6FF5-A64E-9ADB-34FC274CDC6A}"/>
                </a:ext>
              </a:extLst>
            </p:cNvPr>
            <p:cNvSpPr/>
            <p:nvPr/>
          </p:nvSpPr>
          <p:spPr>
            <a:xfrm>
              <a:off x="1970212" y="258732"/>
              <a:ext cx="8830968" cy="749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55" y="0"/>
                  </a:lnTo>
                  <a:lnTo>
                    <a:pt x="21600" y="0"/>
                  </a:lnTo>
                  <a:lnTo>
                    <a:pt x="20745" y="21600"/>
                  </a:lnTo>
                  <a:close/>
                </a:path>
              </a:pathLst>
            </a:custGeom>
            <a:solidFill>
              <a:srgbClr val="DA1C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lang="he-I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THE FACTS SPEAK FOR THEMSELVES">
              <a:extLst>
                <a:ext uri="{FF2B5EF4-FFF2-40B4-BE49-F238E27FC236}">
                  <a16:creationId xmlns:a16="http://schemas.microsoft.com/office/drawing/2014/main" id="{48BBA172-7BB1-4641-AF3F-38BB99EF4439}"/>
                </a:ext>
              </a:extLst>
            </p:cNvPr>
            <p:cNvSpPr txBox="1"/>
            <p:nvPr/>
          </p:nvSpPr>
          <p:spPr>
            <a:xfrm>
              <a:off x="2158514" y="343183"/>
              <a:ext cx="8493716" cy="567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ExtraBold" panose="020B0906030804020204" pitchFamily="34" charset="0"/>
                  <a:cs typeface="Calibri" panose="020F0502020204030204" pitchFamily="34" charset="0"/>
                  <a:sym typeface="Arial"/>
                </a:rPr>
                <a:t>OT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ExtraBold" panose="020B090603080402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Open Sans ExtraBold" panose="020B0906030804020204" pitchFamily="34" charset="0"/>
                  <a:cs typeface="Calibri" panose="020F0502020204030204" pitchFamily="34" charset="0"/>
                  <a:sym typeface="Arial"/>
                </a:rPr>
                <a:t>Full Protection in a Closed Environment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2" name="מחבר ישר 71">
            <a:extLst>
              <a:ext uri="{FF2B5EF4-FFF2-40B4-BE49-F238E27FC236}">
                <a16:creationId xmlns:a16="http://schemas.microsoft.com/office/drawing/2014/main" id="{9724F864-8768-4486-8F10-4AA52C82B8EC}"/>
              </a:ext>
            </a:extLst>
          </p:cNvPr>
          <p:cNvCxnSpPr>
            <a:cxnSpLocks/>
          </p:cNvCxnSpPr>
          <p:nvPr/>
        </p:nvCxnSpPr>
        <p:spPr>
          <a:xfrm>
            <a:off x="6363738" y="4582872"/>
            <a:ext cx="0" cy="3059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7">
            <a:extLst>
              <a:ext uri="{FF2B5EF4-FFF2-40B4-BE49-F238E27FC236}">
                <a16:creationId xmlns:a16="http://schemas.microsoft.com/office/drawing/2014/main" id="{7B5FBE3D-27C3-4276-AD27-E2474F27BFAC}"/>
              </a:ext>
            </a:extLst>
          </p:cNvPr>
          <p:cNvGrpSpPr/>
          <p:nvPr/>
        </p:nvGrpSpPr>
        <p:grpSpPr>
          <a:xfrm>
            <a:off x="5988198" y="3805785"/>
            <a:ext cx="720283" cy="888498"/>
            <a:chOff x="4744139" y="3280093"/>
            <a:chExt cx="1122648" cy="1752511"/>
          </a:xfrm>
        </p:grpSpPr>
        <p:pic>
          <p:nvPicPr>
            <p:cNvPr id="5" name="Picture 4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CAA45015-35D5-418D-97DD-9901539987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652" y="3288444"/>
              <a:ext cx="1102581" cy="964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AF30D633-CECD-4275-94A7-8C012FDBD1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7830" y="4059894"/>
              <a:ext cx="1102581" cy="972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מלבן 11">
              <a:extLst>
                <a:ext uri="{FF2B5EF4-FFF2-40B4-BE49-F238E27FC236}">
                  <a16:creationId xmlns:a16="http://schemas.microsoft.com/office/drawing/2014/main" id="{3E7070AA-D0E0-4686-9942-B92A49678760}"/>
                </a:ext>
              </a:extLst>
            </p:cNvPr>
            <p:cNvSpPr/>
            <p:nvPr/>
          </p:nvSpPr>
          <p:spPr>
            <a:xfrm>
              <a:off x="4744139" y="3280093"/>
              <a:ext cx="1122648" cy="175251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18">
            <a:extLst>
              <a:ext uri="{FF2B5EF4-FFF2-40B4-BE49-F238E27FC236}">
                <a16:creationId xmlns:a16="http://schemas.microsoft.com/office/drawing/2014/main" id="{ADE02C02-EEA5-4447-903B-883F43AB63F2}"/>
              </a:ext>
            </a:extLst>
          </p:cNvPr>
          <p:cNvGrpSpPr/>
          <p:nvPr/>
        </p:nvGrpSpPr>
        <p:grpSpPr>
          <a:xfrm>
            <a:off x="3420831" y="2002965"/>
            <a:ext cx="1367479" cy="1407387"/>
            <a:chOff x="647751" y="2854105"/>
            <a:chExt cx="2893537" cy="294134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A69CBCA-956C-43E7-9DF6-EC437655E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7751" y="2854105"/>
              <a:ext cx="2893537" cy="2941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5DF2CBA4-7DD9-40B4-9640-504CAAF036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18" y="3250646"/>
              <a:ext cx="869509" cy="90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B0C8CE62-3059-480A-B6D1-19588BE464A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418" y="4120619"/>
              <a:ext cx="866601" cy="87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FDDB5C43-5AC8-474F-8B80-ED5343165F8E}"/>
                </a:ext>
              </a:extLst>
            </p:cNvPr>
            <p:cNvSpPr/>
            <p:nvPr/>
          </p:nvSpPr>
          <p:spPr>
            <a:xfrm>
              <a:off x="810054" y="3252775"/>
              <a:ext cx="1840066" cy="1744748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044A2019-88CD-4755-A19A-020BFA935B1D}"/>
              </a:ext>
            </a:extLst>
          </p:cNvPr>
          <p:cNvGrpSpPr/>
          <p:nvPr/>
        </p:nvGrpSpPr>
        <p:grpSpPr>
          <a:xfrm>
            <a:off x="5655630" y="2002965"/>
            <a:ext cx="1367479" cy="1407387"/>
            <a:chOff x="647751" y="2854105"/>
            <a:chExt cx="2893537" cy="294134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35366AE-6759-4BA3-BF5C-F41B34A31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7751" y="2854105"/>
              <a:ext cx="2893537" cy="2941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F8CF7638-DB5E-4300-B763-743DE517450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18" y="3250646"/>
              <a:ext cx="869509" cy="90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677FFFA5-644F-406E-85CF-43EAE00C29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418" y="4120619"/>
              <a:ext cx="866601" cy="87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9">
              <a:extLst>
                <a:ext uri="{FF2B5EF4-FFF2-40B4-BE49-F238E27FC236}">
                  <a16:creationId xmlns:a16="http://schemas.microsoft.com/office/drawing/2014/main" id="{E1809439-CBFC-41F0-BE60-72E0E43F0F15}"/>
                </a:ext>
              </a:extLst>
            </p:cNvPr>
            <p:cNvSpPr/>
            <p:nvPr/>
          </p:nvSpPr>
          <p:spPr>
            <a:xfrm>
              <a:off x="810054" y="3252775"/>
              <a:ext cx="1840066" cy="1744748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25">
            <a:extLst>
              <a:ext uri="{FF2B5EF4-FFF2-40B4-BE49-F238E27FC236}">
                <a16:creationId xmlns:a16="http://schemas.microsoft.com/office/drawing/2014/main" id="{950ABEF5-95F4-4960-A5AD-A88725BD7776}"/>
              </a:ext>
            </a:extLst>
          </p:cNvPr>
          <p:cNvGrpSpPr/>
          <p:nvPr/>
        </p:nvGrpSpPr>
        <p:grpSpPr>
          <a:xfrm>
            <a:off x="7922407" y="2002965"/>
            <a:ext cx="1367479" cy="1407387"/>
            <a:chOff x="647751" y="2854105"/>
            <a:chExt cx="2893537" cy="2941342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6DE46A17-BBCA-4897-B192-C6B7F1EB0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7751" y="2854105"/>
              <a:ext cx="2893537" cy="2941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BD49D34B-8DA0-49D7-BADB-C583144226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18" y="3250646"/>
              <a:ext cx="869509" cy="90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×ª××¦××ª ×ª××× × ×¢×××¨ âªSQUARE GIF DOTSâ¬â">
              <a:extLst>
                <a:ext uri="{FF2B5EF4-FFF2-40B4-BE49-F238E27FC236}">
                  <a16:creationId xmlns:a16="http://schemas.microsoft.com/office/drawing/2014/main" id="{C944FF20-3E24-4F3F-8253-84CF33C8B80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418" y="4120619"/>
              <a:ext cx="866601" cy="87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07382020-B4E0-49C8-AE4F-59DBAE8F659F}"/>
                </a:ext>
              </a:extLst>
            </p:cNvPr>
            <p:cNvSpPr/>
            <p:nvPr/>
          </p:nvSpPr>
          <p:spPr>
            <a:xfrm>
              <a:off x="810054" y="3252775"/>
              <a:ext cx="1840066" cy="1744748"/>
            </a:xfrm>
            <a:prstGeom prst="rect">
              <a:avLst/>
            </a:prstGeom>
            <a:solidFill>
              <a:schemeClr val="bg1">
                <a:lumMod val="75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BF7C9E-7271-466D-985A-92A2281285F6}"/>
              </a:ext>
            </a:extLst>
          </p:cNvPr>
          <p:cNvSpPr txBox="1"/>
          <p:nvPr/>
        </p:nvSpPr>
        <p:spPr>
          <a:xfrm>
            <a:off x="5669768" y="3479550"/>
            <a:ext cx="135334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Gateway</a:t>
            </a:r>
            <a:endParaRPr kumimoji="0" lang="he-IL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0D1568AE-80C7-47A8-8D21-C2110717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348" y="1794849"/>
            <a:ext cx="1702026" cy="23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defTabSz="457200" rtl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4FA1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2pPr>
            <a:lvl3pPr marL="11430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3pPr>
            <a:lvl4pPr marL="16002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4pPr>
            <a:lvl5pPr marL="20574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5pPr>
            <a:lvl6pPr marL="25146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6pPr>
            <a:lvl7pPr marL="29718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7pPr>
            <a:lvl8pPr marL="34290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8pPr>
            <a:lvl9pPr marL="38862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Arial"/>
              </a:rPr>
              <a:t>control computer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9BF4BB03-5B8B-493E-8EC7-5EE6C82EF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8621" y="1813770"/>
            <a:ext cx="1859359" cy="23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defTabSz="457200" rtl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4FA1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2pPr>
            <a:lvl3pPr marL="11430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3pPr>
            <a:lvl4pPr marL="16002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4pPr>
            <a:lvl5pPr marL="20574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5pPr>
            <a:lvl6pPr marL="25146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6pPr>
            <a:lvl7pPr marL="29718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7pPr>
            <a:lvl8pPr marL="34290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8pPr>
            <a:lvl9pPr marL="38862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Arial"/>
              </a:rPr>
              <a:t>control computer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D5D03112-8402-4A37-8913-01285383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160" y="1795908"/>
            <a:ext cx="1901554" cy="23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defTabSz="457200" rtl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4FA1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2pPr>
            <a:lvl3pPr marL="11430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3pPr>
            <a:lvl4pPr marL="16002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4pPr>
            <a:lvl5pPr marL="20574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5pPr>
            <a:lvl6pPr marL="25146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6pPr>
            <a:lvl7pPr marL="29718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7pPr>
            <a:lvl8pPr marL="34290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8pPr>
            <a:lvl9pPr marL="3886200" indent="-228600" algn="l" defTabSz="457200" rtl="0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cs typeface="Arial Unicode MS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Arial"/>
              </a:rPr>
              <a:t>control computer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191ED5-579D-4E23-BD9C-0D4DBC40F325}"/>
              </a:ext>
            </a:extLst>
          </p:cNvPr>
          <p:cNvSpPr txBox="1"/>
          <p:nvPr/>
        </p:nvSpPr>
        <p:spPr>
          <a:xfrm>
            <a:off x="5583916" y="4935470"/>
            <a:ext cx="186222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Switch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5B62A7-6065-457C-AD9D-AF37A2AF4E88}"/>
              </a:ext>
            </a:extLst>
          </p:cNvPr>
          <p:cNvSpPr txBox="1"/>
          <p:nvPr/>
        </p:nvSpPr>
        <p:spPr>
          <a:xfrm>
            <a:off x="2027101" y="1226333"/>
            <a:ext cx="2030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gateway </a:t>
            </a:r>
          </a:p>
        </p:txBody>
      </p:sp>
      <p:sp>
        <p:nvSpPr>
          <p:cNvPr id="32" name="Rectangle 38">
            <a:extLst>
              <a:ext uri="{FF2B5EF4-FFF2-40B4-BE49-F238E27FC236}">
                <a16:creationId xmlns:a16="http://schemas.microsoft.com/office/drawing/2014/main" id="{24578F40-6486-4F7C-9810-93A6051EC9F6}"/>
              </a:ext>
            </a:extLst>
          </p:cNvPr>
          <p:cNvSpPr/>
          <p:nvPr/>
        </p:nvSpPr>
        <p:spPr>
          <a:xfrm>
            <a:off x="2645156" y="5721329"/>
            <a:ext cx="1019217" cy="22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Arial"/>
              </a:rPr>
              <a:t> Controller</a:t>
            </a:r>
          </a:p>
        </p:txBody>
      </p:sp>
      <p:sp>
        <p:nvSpPr>
          <p:cNvPr id="192" name="Rectangle 38">
            <a:extLst>
              <a:ext uri="{FF2B5EF4-FFF2-40B4-BE49-F238E27FC236}">
                <a16:creationId xmlns:a16="http://schemas.microsoft.com/office/drawing/2014/main" id="{6968B9C3-FA3E-4F1C-BF40-5BFD3A7122B5}"/>
              </a:ext>
            </a:extLst>
          </p:cNvPr>
          <p:cNvSpPr/>
          <p:nvPr/>
        </p:nvSpPr>
        <p:spPr>
          <a:xfrm>
            <a:off x="4367574" y="5721329"/>
            <a:ext cx="1019217" cy="22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Arial"/>
              </a:rPr>
              <a:t> Controller</a:t>
            </a:r>
          </a:p>
        </p:txBody>
      </p:sp>
      <p:sp>
        <p:nvSpPr>
          <p:cNvPr id="193" name="Rectangle 38">
            <a:extLst>
              <a:ext uri="{FF2B5EF4-FFF2-40B4-BE49-F238E27FC236}">
                <a16:creationId xmlns:a16="http://schemas.microsoft.com/office/drawing/2014/main" id="{B2E72AE4-50D3-4265-B669-B4FEA881391B}"/>
              </a:ext>
            </a:extLst>
          </p:cNvPr>
          <p:cNvSpPr/>
          <p:nvPr/>
        </p:nvSpPr>
        <p:spPr>
          <a:xfrm>
            <a:off x="5868132" y="5721329"/>
            <a:ext cx="1019217" cy="22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Arial"/>
              </a:rPr>
              <a:t> Controller</a:t>
            </a:r>
          </a:p>
        </p:txBody>
      </p:sp>
      <p:sp>
        <p:nvSpPr>
          <p:cNvPr id="194" name="Rectangle 38">
            <a:extLst>
              <a:ext uri="{FF2B5EF4-FFF2-40B4-BE49-F238E27FC236}">
                <a16:creationId xmlns:a16="http://schemas.microsoft.com/office/drawing/2014/main" id="{F720E4B2-E7B5-4758-88A9-55C0A8D068F5}"/>
              </a:ext>
            </a:extLst>
          </p:cNvPr>
          <p:cNvSpPr/>
          <p:nvPr/>
        </p:nvSpPr>
        <p:spPr>
          <a:xfrm>
            <a:off x="9116300" y="5721329"/>
            <a:ext cx="1019217" cy="22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Arial"/>
              </a:rPr>
              <a:t> Controller</a:t>
            </a:r>
          </a:p>
        </p:txBody>
      </p:sp>
      <p:sp>
        <p:nvSpPr>
          <p:cNvPr id="195" name="Rectangle 38">
            <a:extLst>
              <a:ext uri="{FF2B5EF4-FFF2-40B4-BE49-F238E27FC236}">
                <a16:creationId xmlns:a16="http://schemas.microsoft.com/office/drawing/2014/main" id="{ED0A0991-FFFA-473E-A418-1ADB9C621835}"/>
              </a:ext>
            </a:extLst>
          </p:cNvPr>
          <p:cNvSpPr/>
          <p:nvPr/>
        </p:nvSpPr>
        <p:spPr>
          <a:xfrm>
            <a:off x="7488820" y="5721329"/>
            <a:ext cx="1019217" cy="221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Arial"/>
              </a:rPr>
              <a:t> Controller</a:t>
            </a:r>
          </a:p>
        </p:txBody>
      </p:sp>
      <p:cxnSp>
        <p:nvCxnSpPr>
          <p:cNvPr id="241" name="מחבר ישר 240">
            <a:extLst>
              <a:ext uri="{FF2B5EF4-FFF2-40B4-BE49-F238E27FC236}">
                <a16:creationId xmlns:a16="http://schemas.microsoft.com/office/drawing/2014/main" id="{50C7A00C-87F0-4301-B63C-8A6F164CAE51}"/>
              </a:ext>
            </a:extLst>
          </p:cNvPr>
          <p:cNvCxnSpPr/>
          <p:nvPr/>
        </p:nvCxnSpPr>
        <p:spPr>
          <a:xfrm flipV="1">
            <a:off x="4871793" y="5540164"/>
            <a:ext cx="0" cy="128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מחבר ישר 241">
            <a:extLst>
              <a:ext uri="{FF2B5EF4-FFF2-40B4-BE49-F238E27FC236}">
                <a16:creationId xmlns:a16="http://schemas.microsoft.com/office/drawing/2014/main" id="{38B67306-B0C5-472C-BD9C-36CBD07F4845}"/>
              </a:ext>
            </a:extLst>
          </p:cNvPr>
          <p:cNvCxnSpPr/>
          <p:nvPr/>
        </p:nvCxnSpPr>
        <p:spPr>
          <a:xfrm flipV="1">
            <a:off x="8027984" y="5540164"/>
            <a:ext cx="0" cy="128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מחבר ישר 242">
            <a:extLst>
              <a:ext uri="{FF2B5EF4-FFF2-40B4-BE49-F238E27FC236}">
                <a16:creationId xmlns:a16="http://schemas.microsoft.com/office/drawing/2014/main" id="{5B9FF28A-F470-476D-9F97-34CDE16F851B}"/>
              </a:ext>
            </a:extLst>
          </p:cNvPr>
          <p:cNvCxnSpPr>
            <a:cxnSpLocks/>
          </p:cNvCxnSpPr>
          <p:nvPr/>
        </p:nvCxnSpPr>
        <p:spPr>
          <a:xfrm flipV="1">
            <a:off x="3226340" y="5512718"/>
            <a:ext cx="0" cy="2086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מחבר ישר 244">
            <a:extLst>
              <a:ext uri="{FF2B5EF4-FFF2-40B4-BE49-F238E27FC236}">
                <a16:creationId xmlns:a16="http://schemas.microsoft.com/office/drawing/2014/main" id="{0A30FE33-90A4-4F95-98D2-D5F4A99F2DDF}"/>
              </a:ext>
            </a:extLst>
          </p:cNvPr>
          <p:cNvCxnSpPr/>
          <p:nvPr/>
        </p:nvCxnSpPr>
        <p:spPr>
          <a:xfrm flipH="1">
            <a:off x="3217056" y="5526813"/>
            <a:ext cx="6438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קבוצה 225">
            <a:extLst>
              <a:ext uri="{FF2B5EF4-FFF2-40B4-BE49-F238E27FC236}">
                <a16:creationId xmlns:a16="http://schemas.microsoft.com/office/drawing/2014/main" id="{C36508B4-E6E6-4909-8192-E866ECA6821D}"/>
              </a:ext>
            </a:extLst>
          </p:cNvPr>
          <p:cNvGrpSpPr/>
          <p:nvPr/>
        </p:nvGrpSpPr>
        <p:grpSpPr>
          <a:xfrm>
            <a:off x="6744953" y="3281605"/>
            <a:ext cx="1873347" cy="1180293"/>
            <a:chOff x="5761628" y="3281605"/>
            <a:chExt cx="1873347" cy="1180293"/>
          </a:xfrm>
        </p:grpSpPr>
        <p:cxnSp>
          <p:nvCxnSpPr>
            <p:cNvPr id="3" name="מחבר ישר 2">
              <a:extLst>
                <a:ext uri="{FF2B5EF4-FFF2-40B4-BE49-F238E27FC236}">
                  <a16:creationId xmlns:a16="http://schemas.microsoft.com/office/drawing/2014/main" id="{3F1FF678-2817-4236-9074-F4A816CC910C}"/>
                </a:ext>
              </a:extLst>
            </p:cNvPr>
            <p:cNvCxnSpPr/>
            <p:nvPr/>
          </p:nvCxnSpPr>
          <p:spPr>
            <a:xfrm>
              <a:off x="5761628" y="4447708"/>
              <a:ext cx="187334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מחבר ישר 52">
              <a:extLst>
                <a:ext uri="{FF2B5EF4-FFF2-40B4-BE49-F238E27FC236}">
                  <a16:creationId xmlns:a16="http://schemas.microsoft.com/office/drawing/2014/main" id="{6F6D9912-724B-498B-95F5-978A70710DD8}"/>
                </a:ext>
              </a:extLst>
            </p:cNvPr>
            <p:cNvCxnSpPr>
              <a:cxnSpLocks/>
            </p:cNvCxnSpPr>
            <p:nvPr/>
          </p:nvCxnSpPr>
          <p:spPr>
            <a:xfrm>
              <a:off x="7634975" y="3281605"/>
              <a:ext cx="0" cy="11802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מחבר ישר 60">
            <a:extLst>
              <a:ext uri="{FF2B5EF4-FFF2-40B4-BE49-F238E27FC236}">
                <a16:creationId xmlns:a16="http://schemas.microsoft.com/office/drawing/2014/main" id="{6AD51D9B-4752-48BC-9822-04EC83C85AD0}"/>
              </a:ext>
            </a:extLst>
          </p:cNvPr>
          <p:cNvCxnSpPr>
            <a:cxnSpLocks/>
          </p:cNvCxnSpPr>
          <p:nvPr/>
        </p:nvCxnSpPr>
        <p:spPr>
          <a:xfrm>
            <a:off x="6352013" y="3293328"/>
            <a:ext cx="0" cy="225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קבוצה 55">
            <a:extLst>
              <a:ext uri="{FF2B5EF4-FFF2-40B4-BE49-F238E27FC236}">
                <a16:creationId xmlns:a16="http://schemas.microsoft.com/office/drawing/2014/main" id="{D5B2A0A6-16A3-4E82-936B-C16B79C95F64}"/>
              </a:ext>
            </a:extLst>
          </p:cNvPr>
          <p:cNvGrpSpPr/>
          <p:nvPr/>
        </p:nvGrpSpPr>
        <p:grpSpPr>
          <a:xfrm flipH="1">
            <a:off x="4084503" y="3281605"/>
            <a:ext cx="1873347" cy="1180293"/>
            <a:chOff x="5761628" y="3281605"/>
            <a:chExt cx="1873347" cy="1180293"/>
          </a:xfrm>
        </p:grpSpPr>
        <p:cxnSp>
          <p:nvCxnSpPr>
            <p:cNvPr id="57" name="מחבר ישר 56">
              <a:extLst>
                <a:ext uri="{FF2B5EF4-FFF2-40B4-BE49-F238E27FC236}">
                  <a16:creationId xmlns:a16="http://schemas.microsoft.com/office/drawing/2014/main" id="{FB7C04EA-3EAE-4E81-8F9A-2A3CACFF11BD}"/>
                </a:ext>
              </a:extLst>
            </p:cNvPr>
            <p:cNvCxnSpPr/>
            <p:nvPr/>
          </p:nvCxnSpPr>
          <p:spPr>
            <a:xfrm>
              <a:off x="5761628" y="4447708"/>
              <a:ext cx="187334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מחבר ישר 57">
              <a:extLst>
                <a:ext uri="{FF2B5EF4-FFF2-40B4-BE49-F238E27FC236}">
                  <a16:creationId xmlns:a16="http://schemas.microsoft.com/office/drawing/2014/main" id="{BD7DA92D-9356-4022-86AC-1EF42D7CB48C}"/>
                </a:ext>
              </a:extLst>
            </p:cNvPr>
            <p:cNvCxnSpPr>
              <a:cxnSpLocks/>
            </p:cNvCxnSpPr>
            <p:nvPr/>
          </p:nvCxnSpPr>
          <p:spPr>
            <a:xfrm>
              <a:off x="7634975" y="3281605"/>
              <a:ext cx="0" cy="11802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מחבר ישר 64">
            <a:extLst>
              <a:ext uri="{FF2B5EF4-FFF2-40B4-BE49-F238E27FC236}">
                <a16:creationId xmlns:a16="http://schemas.microsoft.com/office/drawing/2014/main" id="{F6D6C2F3-F9F1-4AF2-9815-7F12099FB3E4}"/>
              </a:ext>
            </a:extLst>
          </p:cNvPr>
          <p:cNvCxnSpPr>
            <a:cxnSpLocks/>
          </p:cNvCxnSpPr>
          <p:nvPr/>
        </p:nvCxnSpPr>
        <p:spPr>
          <a:xfrm>
            <a:off x="6375460" y="5246583"/>
            <a:ext cx="2281" cy="4298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מחבר ישר 242">
            <a:extLst>
              <a:ext uri="{FF2B5EF4-FFF2-40B4-BE49-F238E27FC236}">
                <a16:creationId xmlns:a16="http://schemas.microsoft.com/office/drawing/2014/main" id="{05B17629-247D-DA4F-8DBE-9B79D2F088F5}"/>
              </a:ext>
            </a:extLst>
          </p:cNvPr>
          <p:cNvCxnSpPr>
            <a:cxnSpLocks/>
          </p:cNvCxnSpPr>
          <p:nvPr/>
        </p:nvCxnSpPr>
        <p:spPr>
          <a:xfrm flipV="1">
            <a:off x="9655290" y="5512718"/>
            <a:ext cx="0" cy="2086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Shape&#10;&#10;Description automatically generated with low confidence">
            <a:extLst>
              <a:ext uri="{FF2B5EF4-FFF2-40B4-BE49-F238E27FC236}">
                <a16:creationId xmlns:a16="http://schemas.microsoft.com/office/drawing/2014/main" id="{A5317F36-0D60-6E48-A98A-B66799B7C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59" y="5937778"/>
            <a:ext cx="749410" cy="749410"/>
          </a:xfrm>
          <a:prstGeom prst="rect">
            <a:avLst/>
          </a:prstGeom>
        </p:spPr>
      </p:pic>
      <p:pic>
        <p:nvPicPr>
          <p:cNvPr id="66" name="Picture 43">
            <a:extLst>
              <a:ext uri="{FF2B5EF4-FFF2-40B4-BE49-F238E27FC236}">
                <a16:creationId xmlns:a16="http://schemas.microsoft.com/office/drawing/2014/main" id="{4AA23D96-DD5F-2C44-9A90-733B0DDD6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238" y="4830648"/>
            <a:ext cx="2406730" cy="545243"/>
          </a:xfrm>
          <a:prstGeom prst="rect">
            <a:avLst/>
          </a:prstGeom>
        </p:spPr>
      </p:pic>
      <p:pic>
        <p:nvPicPr>
          <p:cNvPr id="67" name="Picture 66" descr="Shape&#10;&#10;Description automatically generated with low confidence">
            <a:extLst>
              <a:ext uri="{FF2B5EF4-FFF2-40B4-BE49-F238E27FC236}">
                <a16:creationId xmlns:a16="http://schemas.microsoft.com/office/drawing/2014/main" id="{908EE9FF-D876-934E-A907-880C8507F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88" y="5937778"/>
            <a:ext cx="749410" cy="749410"/>
          </a:xfrm>
          <a:prstGeom prst="rect">
            <a:avLst/>
          </a:prstGeom>
        </p:spPr>
      </p:pic>
      <p:pic>
        <p:nvPicPr>
          <p:cNvPr id="68" name="Picture 67" descr="Shape&#10;&#10;Description automatically generated with low confidence">
            <a:extLst>
              <a:ext uri="{FF2B5EF4-FFF2-40B4-BE49-F238E27FC236}">
                <a16:creationId xmlns:a16="http://schemas.microsoft.com/office/drawing/2014/main" id="{2154F14C-DEDB-3C49-9607-FB36A5D7F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98" y="5937778"/>
            <a:ext cx="749410" cy="749410"/>
          </a:xfrm>
          <a:prstGeom prst="rect">
            <a:avLst/>
          </a:prstGeom>
        </p:spPr>
      </p:pic>
      <p:pic>
        <p:nvPicPr>
          <p:cNvPr id="69" name="Picture 68" descr="Shape&#10;&#10;Description automatically generated with low confidence">
            <a:extLst>
              <a:ext uri="{FF2B5EF4-FFF2-40B4-BE49-F238E27FC236}">
                <a16:creationId xmlns:a16="http://schemas.microsoft.com/office/drawing/2014/main" id="{1B937848-D813-314D-A98A-5E2ED629F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79" y="5937778"/>
            <a:ext cx="749410" cy="749410"/>
          </a:xfrm>
          <a:prstGeom prst="rect">
            <a:avLst/>
          </a:prstGeom>
        </p:spPr>
      </p:pic>
      <p:pic>
        <p:nvPicPr>
          <p:cNvPr id="70" name="Picture 69" descr="Shape&#10;&#10;Description automatically generated with low confidence">
            <a:extLst>
              <a:ext uri="{FF2B5EF4-FFF2-40B4-BE49-F238E27FC236}">
                <a16:creationId xmlns:a16="http://schemas.microsoft.com/office/drawing/2014/main" id="{D42CE3A2-76FA-A541-A8E9-F808417BF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85" y="5937778"/>
            <a:ext cx="749410" cy="7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C894A34-1AAA-8242-8CE3-36BBE3D53B53}"/>
              </a:ext>
            </a:extLst>
          </p:cNvPr>
          <p:cNvSpPr txBox="1"/>
          <p:nvPr/>
        </p:nvSpPr>
        <p:spPr>
          <a:xfrm>
            <a:off x="5130126" y="1073563"/>
            <a:ext cx="193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Sneer Rosenfeld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628C8C-371B-D548-A053-C454AEADBD99}"/>
              </a:ext>
            </a:extLst>
          </p:cNvPr>
          <p:cNvSpPr txBox="1"/>
          <p:nvPr/>
        </p:nvSpPr>
        <p:spPr>
          <a:xfrm>
            <a:off x="1289402" y="1073563"/>
            <a:ext cx="193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Hertzel Ozer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F66BC4-93EA-A549-B3FB-FF67BA07E528}"/>
              </a:ext>
            </a:extLst>
          </p:cNvPr>
          <p:cNvSpPr txBox="1"/>
          <p:nvPr/>
        </p:nvSpPr>
        <p:spPr>
          <a:xfrm>
            <a:off x="9042063" y="1073563"/>
            <a:ext cx="193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Erez Kaplan Haelion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A04DA0-D059-5C4C-B10E-1617C402A1FE}"/>
              </a:ext>
            </a:extLst>
          </p:cNvPr>
          <p:cNvSpPr txBox="1"/>
          <p:nvPr/>
        </p:nvSpPr>
        <p:spPr>
          <a:xfrm>
            <a:off x="852409" y="2934519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Founder &amp; Chairman of the board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D12750-0583-8348-8EE4-EC9F4DF7BFC7}"/>
              </a:ext>
            </a:extLst>
          </p:cNvPr>
          <p:cNvSpPr txBox="1"/>
          <p:nvPr/>
        </p:nvSpPr>
        <p:spPr>
          <a:xfrm>
            <a:off x="4693133" y="2934519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CEO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4CE3B0-51C8-D246-A842-EDE988A67168}"/>
              </a:ext>
            </a:extLst>
          </p:cNvPr>
          <p:cNvSpPr txBox="1"/>
          <p:nvPr/>
        </p:nvSpPr>
        <p:spPr>
          <a:xfrm>
            <a:off x="8605070" y="2934519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Founder &amp; CTO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763F7D-9F5B-E24F-9B97-0FEB2D8FD469}"/>
              </a:ext>
            </a:extLst>
          </p:cNvPr>
          <p:cNvSpPr txBox="1"/>
          <p:nvPr/>
        </p:nvSpPr>
        <p:spPr>
          <a:xfrm>
            <a:off x="8447130" y="3255932"/>
            <a:ext cx="3121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Senior Advisor of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Microsoft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F202C4-7AE5-AF47-AE23-FB30AF85D9F4}"/>
              </a:ext>
            </a:extLst>
          </p:cNvPr>
          <p:cNvSpPr txBox="1"/>
          <p:nvPr/>
        </p:nvSpPr>
        <p:spPr>
          <a:xfrm>
            <a:off x="4535193" y="3249757"/>
            <a:ext cx="3121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Well-experienced Manager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F5F038-7D50-534C-8D1E-BA937AA22B32}"/>
              </a:ext>
            </a:extLst>
          </p:cNvPr>
          <p:cNvSpPr txBox="1"/>
          <p:nvPr/>
        </p:nvSpPr>
        <p:spPr>
          <a:xfrm>
            <a:off x="652381" y="3202709"/>
            <a:ext cx="320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Chairman of the Board of few large companies such as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Telecommunication System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03FCB89-D459-AA42-BF67-2552FB3519CB}"/>
              </a:ext>
            </a:extLst>
          </p:cNvPr>
          <p:cNvSpPr/>
          <p:nvPr/>
        </p:nvSpPr>
        <p:spPr>
          <a:xfrm>
            <a:off x="533999" y="925024"/>
            <a:ext cx="3442553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DFD0ED-FCE8-CE44-AC86-BAA520EAB5CA}"/>
              </a:ext>
            </a:extLst>
          </p:cNvPr>
          <p:cNvSpPr/>
          <p:nvPr/>
        </p:nvSpPr>
        <p:spPr>
          <a:xfrm>
            <a:off x="8206481" y="931080"/>
            <a:ext cx="3602911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9D9E74B-666F-F148-9224-CF99FCBB9D92}"/>
              </a:ext>
            </a:extLst>
          </p:cNvPr>
          <p:cNvSpPr/>
          <p:nvPr/>
        </p:nvSpPr>
        <p:spPr>
          <a:xfrm>
            <a:off x="4294544" y="925024"/>
            <a:ext cx="3602911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491F33D2-9921-BA4E-8268-AC8A4188A12C}"/>
              </a:ext>
            </a:extLst>
          </p:cNvPr>
          <p:cNvSpPr/>
          <p:nvPr/>
        </p:nvSpPr>
        <p:spPr>
          <a:xfrm>
            <a:off x="3461812" y="146220"/>
            <a:ext cx="5268375" cy="661213"/>
          </a:xfrm>
          <a:custGeom>
            <a:avLst/>
            <a:gdLst>
              <a:gd name="connsiteX0" fmla="*/ 0 w 23265"/>
              <a:gd name="connsiteY0" fmla="*/ 21782 h 21782"/>
              <a:gd name="connsiteX1" fmla="*/ 855 w 23265"/>
              <a:gd name="connsiteY1" fmla="*/ 182 h 21782"/>
              <a:gd name="connsiteX2" fmla="*/ 23265 w 23265"/>
              <a:gd name="connsiteY2" fmla="*/ 0 h 21782"/>
              <a:gd name="connsiteX3" fmla="*/ 20745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855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2803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2591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 w="12700" cap="flat">
            <a:noFill/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The Team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cs typeface="Calibri"/>
              <a:sym typeface="Arial"/>
            </a:endParaRPr>
          </a:p>
        </p:txBody>
      </p:sp>
      <p:pic>
        <p:nvPicPr>
          <p:cNvPr id="11" name="Picture 10" descr="A picture containing person, person, indoor, wearing&#10;&#10;Description automatically generated">
            <a:extLst>
              <a:ext uri="{FF2B5EF4-FFF2-40B4-BE49-F238E27FC236}">
                <a16:creationId xmlns:a16="http://schemas.microsoft.com/office/drawing/2014/main" id="{A2BAD7A4-A8BA-178B-A8CA-70472AA8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461" y="1348619"/>
            <a:ext cx="1460571" cy="1622857"/>
          </a:xfrm>
          <a:prstGeom prst="rect">
            <a:avLst/>
          </a:prstGeom>
        </p:spPr>
      </p:pic>
      <p:pic>
        <p:nvPicPr>
          <p:cNvPr id="13" name="Picture 1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A4B5ED0-2282-BB7B-C727-E37148CF6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71" y="1426111"/>
            <a:ext cx="1321085" cy="1467873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A05ED82-E81D-D65D-77A8-48D0CC604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115" y="1389135"/>
            <a:ext cx="1387642" cy="154182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8CD5C1E-66F0-0E90-E5CE-3B7CE2CAF3E0}"/>
              </a:ext>
            </a:extLst>
          </p:cNvPr>
          <p:cNvSpPr txBox="1"/>
          <p:nvPr/>
        </p:nvSpPr>
        <p:spPr>
          <a:xfrm>
            <a:off x="5124109" y="4021301"/>
            <a:ext cx="193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Guy Tessler</a:t>
            </a:r>
            <a:endParaRPr kumimoji="0" lang="en-IL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E85B63-CA15-1A30-B0C9-5DE6B7422E3D}"/>
              </a:ext>
            </a:extLst>
          </p:cNvPr>
          <p:cNvSpPr txBox="1"/>
          <p:nvPr/>
        </p:nvSpPr>
        <p:spPr>
          <a:xfrm>
            <a:off x="1283385" y="4021301"/>
            <a:ext cx="193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Tanya Sarel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51D261-BF68-48E7-1722-0F67566033D2}"/>
              </a:ext>
            </a:extLst>
          </p:cNvPr>
          <p:cNvSpPr txBox="1"/>
          <p:nvPr/>
        </p:nvSpPr>
        <p:spPr>
          <a:xfrm>
            <a:off x="9036046" y="4021301"/>
            <a:ext cx="193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Sai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Krishna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B8DCFA-0F47-DA7F-C5C0-5354CC67D70D}"/>
              </a:ext>
            </a:extLst>
          </p:cNvPr>
          <p:cNvSpPr txBox="1"/>
          <p:nvPr/>
        </p:nvSpPr>
        <p:spPr>
          <a:xfrm>
            <a:off x="846392" y="5882257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2267A7-0384-BA09-4B22-355B0D775D6F}"/>
              </a:ext>
            </a:extLst>
          </p:cNvPr>
          <p:cNvSpPr txBox="1"/>
          <p:nvPr/>
        </p:nvSpPr>
        <p:spPr>
          <a:xfrm>
            <a:off x="4687116" y="5882257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USA Business Development VP</a:t>
            </a:r>
            <a:endParaRPr kumimoji="0" lang="en-IL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60F6B3-417D-09AB-01EC-684EECF357A6}"/>
              </a:ext>
            </a:extLst>
          </p:cNvPr>
          <p:cNvSpPr txBox="1"/>
          <p:nvPr/>
        </p:nvSpPr>
        <p:spPr>
          <a:xfrm>
            <a:off x="8599053" y="5882257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Manager - India</a:t>
            </a:r>
            <a:endParaRPr kumimoji="0" lang="en-IL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96E8F3-C2A6-F78C-569A-FAA9BF8A39A4}"/>
              </a:ext>
            </a:extLst>
          </p:cNvPr>
          <p:cNvSpPr txBox="1"/>
          <p:nvPr/>
        </p:nvSpPr>
        <p:spPr>
          <a:xfrm>
            <a:off x="8441113" y="6149447"/>
            <a:ext cx="3121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Founder of Global Cyber Security Forum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8C9D94-492F-6BD5-C6C6-5B7074C782A1}"/>
              </a:ext>
            </a:extLst>
          </p:cNvPr>
          <p:cNvSpPr txBox="1"/>
          <p:nvPr/>
        </p:nvSpPr>
        <p:spPr>
          <a:xfrm>
            <a:off x="4288527" y="6149447"/>
            <a:ext cx="3593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Experience Managing Partner, GOT Group – Atlanta, GA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48BD32-C24B-CC03-BD5D-F7D3A13C74A0}"/>
              </a:ext>
            </a:extLst>
          </p:cNvPr>
          <p:cNvSpPr txBox="1"/>
          <p:nvPr/>
        </p:nvSpPr>
        <p:spPr>
          <a:xfrm>
            <a:off x="646364" y="6149447"/>
            <a:ext cx="3205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HR Recruiter at Check Point Software Technologies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A53069E-496C-0408-FCF5-66805533C995}"/>
              </a:ext>
            </a:extLst>
          </p:cNvPr>
          <p:cNvSpPr/>
          <p:nvPr/>
        </p:nvSpPr>
        <p:spPr>
          <a:xfrm>
            <a:off x="527982" y="3872762"/>
            <a:ext cx="3442553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78A3471-A990-12B3-E8E9-9996F15D2C30}"/>
              </a:ext>
            </a:extLst>
          </p:cNvPr>
          <p:cNvSpPr/>
          <p:nvPr/>
        </p:nvSpPr>
        <p:spPr>
          <a:xfrm>
            <a:off x="8200464" y="3878818"/>
            <a:ext cx="3602911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C950431-484D-1469-B4E2-833444EBAF0F}"/>
              </a:ext>
            </a:extLst>
          </p:cNvPr>
          <p:cNvSpPr/>
          <p:nvPr/>
        </p:nvSpPr>
        <p:spPr>
          <a:xfrm>
            <a:off x="4288527" y="3872762"/>
            <a:ext cx="3602911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" name="Picture 20" descr="A person with a mustache&#10;&#10;Description automatically generated with medium confidence">
            <a:extLst>
              <a:ext uri="{FF2B5EF4-FFF2-40B4-BE49-F238E27FC236}">
                <a16:creationId xmlns:a16="http://schemas.microsoft.com/office/drawing/2014/main" id="{7D2329B6-06A3-C842-0512-02737135B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810"/>
          <a:stretch/>
        </p:blipFill>
        <p:spPr>
          <a:xfrm>
            <a:off x="9168528" y="4348470"/>
            <a:ext cx="1684625" cy="1500997"/>
          </a:xfrm>
          <a:prstGeom prst="rect">
            <a:avLst/>
          </a:prstGeom>
        </p:spPr>
      </p:pic>
      <p:pic>
        <p:nvPicPr>
          <p:cNvPr id="24" name="Picture 2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2DDC05BA-53A5-C26E-3111-BAAEF7AF0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461" y="4356590"/>
            <a:ext cx="1336280" cy="1484757"/>
          </a:xfrm>
          <a:prstGeom prst="rect">
            <a:avLst/>
          </a:prstGeom>
        </p:spPr>
      </p:pic>
      <p:pic>
        <p:nvPicPr>
          <p:cNvPr id="26" name="Picture 25" descr="A person with long blonde hair&#10;&#10;Description automatically generated with low confidence">
            <a:extLst>
              <a:ext uri="{FF2B5EF4-FFF2-40B4-BE49-F238E27FC236}">
                <a16:creationId xmlns:a16="http://schemas.microsoft.com/office/drawing/2014/main" id="{0AE95768-C8CE-2E7C-7AAE-0F866BE972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408"/>
          <a:stretch/>
        </p:blipFill>
        <p:spPr>
          <a:xfrm>
            <a:off x="1448298" y="4316457"/>
            <a:ext cx="1589890" cy="15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7CED96D0-4937-C343-9439-5AF9B5974A5B}"/>
              </a:ext>
            </a:extLst>
          </p:cNvPr>
          <p:cNvSpPr txBox="1"/>
          <p:nvPr/>
        </p:nvSpPr>
        <p:spPr>
          <a:xfrm>
            <a:off x="1061470" y="3994530"/>
            <a:ext cx="2290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Col. (Ret.) Adi Bershadsky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B96CE7-8C63-7E43-9DE7-E785710F076B}"/>
              </a:ext>
            </a:extLst>
          </p:cNvPr>
          <p:cNvSpPr txBox="1"/>
          <p:nvPr/>
        </p:nvSpPr>
        <p:spPr>
          <a:xfrm>
            <a:off x="8735266" y="3978502"/>
            <a:ext cx="2387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Professor Bryson R. Payne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063115-BA89-344C-B17B-10AF42EE0FBD}"/>
              </a:ext>
            </a:extLst>
          </p:cNvPr>
          <p:cNvSpPr txBox="1"/>
          <p:nvPr/>
        </p:nvSpPr>
        <p:spPr>
          <a:xfrm>
            <a:off x="852550" y="5900905"/>
            <a:ext cx="2691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Advisory Board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9588B5-975E-AD4D-B300-F4944C58CA01}"/>
              </a:ext>
            </a:extLst>
          </p:cNvPr>
          <p:cNvSpPr txBox="1"/>
          <p:nvPr/>
        </p:nvSpPr>
        <p:spPr>
          <a:xfrm>
            <a:off x="8526347" y="5865834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Advisory Board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5F7E29-1391-F14F-B2E9-0ED1F1C37C53}"/>
              </a:ext>
            </a:extLst>
          </p:cNvPr>
          <p:cNvSpPr txBox="1"/>
          <p:nvPr/>
        </p:nvSpPr>
        <p:spPr>
          <a:xfrm>
            <a:off x="694610" y="6198053"/>
            <a:ext cx="29949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Former military attaché in Europe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577A49-821F-FA48-980F-3EA4CE64ADDE}"/>
              </a:ext>
            </a:extLst>
          </p:cNvPr>
          <p:cNvSpPr txBox="1"/>
          <p:nvPr/>
        </p:nvSpPr>
        <p:spPr>
          <a:xfrm>
            <a:off x="8368407" y="6141790"/>
            <a:ext cx="3121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Tenured Professor of Computer Science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03FCB89-D459-AA42-BF67-2552FB3519CB}"/>
              </a:ext>
            </a:extLst>
          </p:cNvPr>
          <p:cNvSpPr/>
          <p:nvPr/>
        </p:nvSpPr>
        <p:spPr>
          <a:xfrm>
            <a:off x="461331" y="931127"/>
            <a:ext cx="3442553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6929983-C4D5-0948-B609-5A0011D9BEB9}"/>
              </a:ext>
            </a:extLst>
          </p:cNvPr>
          <p:cNvSpPr/>
          <p:nvPr/>
        </p:nvSpPr>
        <p:spPr>
          <a:xfrm>
            <a:off x="461331" y="3800574"/>
            <a:ext cx="3442553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F82C2E7-0696-AE42-92FE-3DF5343FF1B9}"/>
              </a:ext>
            </a:extLst>
          </p:cNvPr>
          <p:cNvSpPr/>
          <p:nvPr/>
        </p:nvSpPr>
        <p:spPr>
          <a:xfrm>
            <a:off x="8127758" y="3815199"/>
            <a:ext cx="3602911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DFD0ED-FCE8-CE44-AC86-BAA520EAB5CA}"/>
              </a:ext>
            </a:extLst>
          </p:cNvPr>
          <p:cNvSpPr/>
          <p:nvPr/>
        </p:nvSpPr>
        <p:spPr>
          <a:xfrm>
            <a:off x="8133813" y="937183"/>
            <a:ext cx="3602911" cy="2788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9D674737-94F1-02EF-EF6F-2A5D4E5A1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5" b="3048"/>
          <a:stretch/>
        </p:blipFill>
        <p:spPr>
          <a:xfrm>
            <a:off x="1603278" y="4313121"/>
            <a:ext cx="1381686" cy="1509524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294D810-B356-06AE-9A62-C6E5560BA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565" y="4274686"/>
            <a:ext cx="1411295" cy="156810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8897C9E-62B8-363D-6F4D-5134D1184DA2}"/>
              </a:ext>
            </a:extLst>
          </p:cNvPr>
          <p:cNvSpPr txBox="1"/>
          <p:nvPr/>
        </p:nvSpPr>
        <p:spPr>
          <a:xfrm>
            <a:off x="8274451" y="1023439"/>
            <a:ext cx="3420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"/>
              </a:rPr>
              <a:t>Major Gen.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(Res.)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Open Sans"/>
              </a:rPr>
              <a:t> Yitzhak (Jerry) Gershon</a:t>
            </a:r>
            <a:endParaRPr kumimoji="0" lang="en-IL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66CF54-EEC6-04A2-DE9E-2283D0E6C740}"/>
              </a:ext>
            </a:extLst>
          </p:cNvPr>
          <p:cNvSpPr txBox="1"/>
          <p:nvPr/>
        </p:nvSpPr>
        <p:spPr>
          <a:xfrm>
            <a:off x="8581778" y="3039448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Advisory Board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395973-8BED-AFEE-C3E0-BEF1A77C2C83}"/>
              </a:ext>
            </a:extLst>
          </p:cNvPr>
          <p:cNvSpPr txBox="1"/>
          <p:nvPr/>
        </p:nvSpPr>
        <p:spPr>
          <a:xfrm>
            <a:off x="8410714" y="3283179"/>
            <a:ext cx="3121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Open Sans"/>
              </a:rPr>
              <a:t>Chairman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en Sans"/>
                <a:cs typeface="Open Sans"/>
                <a:sym typeface="Open Sans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Open Sans"/>
                <a:cs typeface="Open Sans"/>
                <a:sym typeface="Open Sans"/>
              </a:rPr>
              <a:t>of the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Google Sans"/>
                <a:cs typeface="Arial"/>
                <a:sym typeface="Arial"/>
              </a:rPr>
              <a:t>Israel Airports Authority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Picture 1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2829B3D-E816-5A44-F71C-BB35D2B3E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441" y="1311547"/>
            <a:ext cx="1539541" cy="1710601"/>
          </a:xfrm>
          <a:prstGeom prst="rect">
            <a:avLst/>
          </a:prstGeom>
        </p:spPr>
      </p:pic>
      <p:pic>
        <p:nvPicPr>
          <p:cNvPr id="18" name="Picture 17" descr="A person with grey hair&#10;&#10;Description automatically generated with low confidence">
            <a:extLst>
              <a:ext uri="{FF2B5EF4-FFF2-40B4-BE49-F238E27FC236}">
                <a16:creationId xmlns:a16="http://schemas.microsoft.com/office/drawing/2014/main" id="{B372F6ED-76DB-1DE0-C106-84FD88B0E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139" y="1424780"/>
            <a:ext cx="1335721" cy="14841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5DDF900-50EB-B7BC-1346-F272E26E106C}"/>
              </a:ext>
            </a:extLst>
          </p:cNvPr>
          <p:cNvSpPr txBox="1"/>
          <p:nvPr/>
        </p:nvSpPr>
        <p:spPr>
          <a:xfrm>
            <a:off x="420246" y="1023439"/>
            <a:ext cx="3524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Arial"/>
              </a:rPr>
              <a:t>Professor Lewi Stone, Ph.D.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Arial"/>
              </a:rPr>
              <a:t>- Advisory Board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2E3759-2613-B9BD-9ED4-2DC264E7566D}"/>
              </a:ext>
            </a:extLst>
          </p:cNvPr>
          <p:cNvSpPr txBox="1"/>
          <p:nvPr/>
        </p:nvSpPr>
        <p:spPr>
          <a:xfrm>
            <a:off x="725858" y="3039448"/>
            <a:ext cx="2805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Advisory Board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FE451B-D752-BDC5-A459-8D68E1AE1139}"/>
              </a:ext>
            </a:extLst>
          </p:cNvPr>
          <p:cNvSpPr txBox="1"/>
          <p:nvPr/>
        </p:nvSpPr>
        <p:spPr>
          <a:xfrm>
            <a:off x="394879" y="3283179"/>
            <a:ext cx="3407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Expert of mathematical modelling of chaotic systems</a:t>
            </a: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FA23FCAC-4482-7E7A-8B06-CBCF07F6D06F}"/>
              </a:ext>
            </a:extLst>
          </p:cNvPr>
          <p:cNvSpPr/>
          <p:nvPr/>
        </p:nvSpPr>
        <p:spPr>
          <a:xfrm>
            <a:off x="3461812" y="146220"/>
            <a:ext cx="5268375" cy="661213"/>
          </a:xfrm>
          <a:custGeom>
            <a:avLst/>
            <a:gdLst>
              <a:gd name="connsiteX0" fmla="*/ 0 w 23265"/>
              <a:gd name="connsiteY0" fmla="*/ 21782 h 21782"/>
              <a:gd name="connsiteX1" fmla="*/ 855 w 23265"/>
              <a:gd name="connsiteY1" fmla="*/ 182 h 21782"/>
              <a:gd name="connsiteX2" fmla="*/ 23265 w 23265"/>
              <a:gd name="connsiteY2" fmla="*/ 0 h 21782"/>
              <a:gd name="connsiteX3" fmla="*/ 20745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855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2803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  <a:gd name="connsiteX0" fmla="*/ 0 w 23265"/>
              <a:gd name="connsiteY0" fmla="*/ 21782 h 21782"/>
              <a:gd name="connsiteX1" fmla="*/ 2591 w 23265"/>
              <a:gd name="connsiteY1" fmla="*/ 182 h 21782"/>
              <a:gd name="connsiteX2" fmla="*/ 23265 w 23265"/>
              <a:gd name="connsiteY2" fmla="*/ 0 h 21782"/>
              <a:gd name="connsiteX3" fmla="*/ 20816 w 23265"/>
              <a:gd name="connsiteY3" fmla="*/ 21782 h 21782"/>
              <a:gd name="connsiteX4" fmla="*/ 0 w 23265"/>
              <a:gd name="connsiteY4" fmla="*/ 21782 h 2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 w="12700" cap="flat">
            <a:noFill/>
            <a:miter lim="4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cs typeface="Calibri"/>
                <a:sym typeface="Calibri"/>
              </a:rPr>
              <a:t>Advisory Board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cs typeface="Calibri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C2F2BF-090F-CA4B-B10A-393AE3EB1345}"/>
              </a:ext>
            </a:extLst>
          </p:cNvPr>
          <p:cNvGrpSpPr/>
          <p:nvPr/>
        </p:nvGrpSpPr>
        <p:grpSpPr>
          <a:xfrm>
            <a:off x="4290709" y="2180952"/>
            <a:ext cx="3458003" cy="2788074"/>
            <a:chOff x="4290709" y="2180952"/>
            <a:chExt cx="3458003" cy="27880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6D55D5-BBC3-FB47-9EC7-660D0DCD410F}"/>
                </a:ext>
              </a:extLst>
            </p:cNvPr>
            <p:cNvSpPr txBox="1"/>
            <p:nvPr/>
          </p:nvSpPr>
          <p:spPr>
            <a:xfrm>
              <a:off x="4290709" y="2344255"/>
              <a:ext cx="3442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L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Major Gen. (Res.) Professor Isaac Ben Israel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ABB604-F560-E24A-96B4-C2CC9EADF458}"/>
                </a:ext>
              </a:extLst>
            </p:cNvPr>
            <p:cNvSpPr txBox="1"/>
            <p:nvPr/>
          </p:nvSpPr>
          <p:spPr>
            <a:xfrm>
              <a:off x="4540607" y="4231587"/>
              <a:ext cx="28057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Advisory Board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143405-C43D-3E4A-A7AB-6BE947585AFB}"/>
                </a:ext>
              </a:extLst>
            </p:cNvPr>
            <p:cNvSpPr txBox="1"/>
            <p:nvPr/>
          </p:nvSpPr>
          <p:spPr>
            <a:xfrm>
              <a:off x="4382667" y="4430598"/>
              <a:ext cx="3121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The initiator of the National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Cyber Authority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at the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Prime Minister's Office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in Israel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85C1B45-D3CC-ED46-865D-4A50E0AAD090}"/>
                </a:ext>
              </a:extLst>
            </p:cNvPr>
            <p:cNvSpPr/>
            <p:nvPr/>
          </p:nvSpPr>
          <p:spPr>
            <a:xfrm>
              <a:off x="4306159" y="2180952"/>
              <a:ext cx="3442553" cy="27880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6" name="Picture 35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A83DC874-9048-CB44-8F29-292717E1F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829"/>
            <a:stretch/>
          </p:blipFill>
          <p:spPr>
            <a:xfrm>
              <a:off x="5314967" y="2645009"/>
              <a:ext cx="1489911" cy="1558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7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25"/>
          <p:cNvPicPr preferRelativeResize="0"/>
          <p:nvPr/>
        </p:nvPicPr>
        <p:blipFill rotWithShape="1">
          <a:blip r:embed="rId3">
            <a:alphaModFix/>
          </a:blip>
          <a:srcRect r="17573"/>
          <a:stretch/>
        </p:blipFill>
        <p:spPr>
          <a:xfrm flipH="1"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25"/>
          <p:cNvSpPr txBox="1"/>
          <p:nvPr/>
        </p:nvSpPr>
        <p:spPr>
          <a:xfrm>
            <a:off x="1591286" y="3333671"/>
            <a:ext cx="3238886" cy="262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2800" b="1" i="0" u="sng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rPr>
              <a:t>www.cyber20.com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3200" b="1" i="0" u="none" strike="noStrike" cap="none">
              <a:solidFill>
                <a:srgbClr val="DA1C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2800" b="1" i="0" u="sng" strike="noStrike" cap="none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rPr>
              <a:t>info@cyber20.com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3200" b="1" i="0" u="none" strike="noStrike" cap="none">
              <a:solidFill>
                <a:srgbClr val="DA1C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2800" b="1" u="sng">
                <a:solidFill>
                  <a:srgbClr val="DA1C1F"/>
                </a:solidFill>
                <a:latin typeface="Calibri"/>
                <a:ea typeface="Calibri"/>
                <a:cs typeface="Calibri"/>
                <a:sym typeface="Calibri"/>
              </a:rPr>
              <a:t>+972-77-5438441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3200" b="1" i="0" u="none" strike="noStrike" cap="none">
              <a:solidFill>
                <a:srgbClr val="DA1C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5" name="Google Shape;105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694" y="3346958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1056" name="Google Shape;105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6694" y="4401061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1057" name="Google Shape;105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694" y="5463891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1058" name="Google Shape;105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501" y="105340"/>
            <a:ext cx="1694835" cy="7498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1059" name="Google Shape;1059;p25"/>
          <p:cNvSpPr/>
          <p:nvPr/>
        </p:nvSpPr>
        <p:spPr>
          <a:xfrm>
            <a:off x="620697" y="1678342"/>
            <a:ext cx="5616601" cy="1071713"/>
          </a:xfrm>
          <a:custGeom>
            <a:avLst/>
            <a:gdLst/>
            <a:ahLst/>
            <a:cxnLst/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lt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Contact Us</a:t>
            </a:r>
            <a:endParaRPr sz="3400" b="1" dirty="0">
              <a:solidFill>
                <a:schemeClr val="lt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1BD1EB-00D5-7D47-8EC7-97E3042FD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3000"/>
          </a:blip>
          <a:srcRect t="2497" b="7287"/>
          <a:stretch/>
        </p:blipFill>
        <p:spPr>
          <a:xfrm>
            <a:off x="-82869" y="1088604"/>
            <a:ext cx="6350000" cy="5728720"/>
          </a:xfrm>
          <a:prstGeom prst="rect">
            <a:avLst/>
          </a:prstGeom>
        </p:spPr>
      </p:pic>
      <p:sp>
        <p:nvSpPr>
          <p:cNvPr id="273" name="Google Shape;273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6"/>
          <p:cNvSpPr txBox="1"/>
          <p:nvPr/>
        </p:nvSpPr>
        <p:spPr>
          <a:xfrm>
            <a:off x="6096000" y="3776693"/>
            <a:ext cx="5842411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Focuses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only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on that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 does it </a:t>
            </a:r>
            <a:r>
              <a:rPr kumimoji="0" lang="en-US" sz="21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better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than any other Cyber company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277" name="Google Shape;277;p6"/>
          <p:cNvSpPr/>
          <p:nvPr/>
        </p:nvSpPr>
        <p:spPr>
          <a:xfrm>
            <a:off x="7908641" y="3008593"/>
            <a:ext cx="1243099" cy="31671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386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6" descr="D:\Pnina\LANG- DIgital\Cyber_Presention\new icons\cyber20-logo-slogan-large.png"/>
          <p:cNvPicPr preferRelativeResize="0"/>
          <p:nvPr/>
        </p:nvPicPr>
        <p:blipFill rotWithShape="1">
          <a:blip r:embed="rId4">
            <a:alphaModFix/>
          </a:blip>
          <a:srcRect b="19071"/>
          <a:stretch/>
        </p:blipFill>
        <p:spPr>
          <a:xfrm>
            <a:off x="8071681" y="1743361"/>
            <a:ext cx="1725085" cy="45875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83" name="Google Shape;283;p6"/>
          <p:cNvSpPr txBox="1"/>
          <p:nvPr/>
        </p:nvSpPr>
        <p:spPr>
          <a:xfrm>
            <a:off x="253586" y="1704872"/>
            <a:ext cx="457544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Other Cyber Companies</a:t>
            </a:r>
            <a:endParaRPr kumimoji="0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85" name="Google Shape;285;p6"/>
          <p:cNvGrpSpPr/>
          <p:nvPr/>
        </p:nvGrpSpPr>
        <p:grpSpPr>
          <a:xfrm>
            <a:off x="432157" y="153629"/>
            <a:ext cx="1697335" cy="751838"/>
            <a:chOff x="211912" y="0"/>
            <a:chExt cx="1697335" cy="751838"/>
          </a:xfrm>
        </p:grpSpPr>
        <p:sp>
          <p:nvSpPr>
            <p:cNvPr id="286" name="Google Shape;286;p6"/>
            <p:cNvSpPr/>
            <p:nvPr/>
          </p:nvSpPr>
          <p:spPr>
            <a:xfrm rot="10800000">
              <a:off x="211912" y="0"/>
              <a:ext cx="1697335" cy="751838"/>
            </a:xfrm>
            <a:custGeom>
              <a:avLst/>
              <a:gdLst/>
              <a:ahLst/>
              <a:cxnLst/>
              <a:rect l="l" t="t" r="r" b="b"/>
              <a:pathLst>
                <a:path w="2056826" h="924401" extrusionOk="0">
                  <a:moveTo>
                    <a:pt x="0" y="277709"/>
                  </a:moveTo>
                  <a:lnTo>
                    <a:pt x="2056826" y="0"/>
                  </a:lnTo>
                  <a:lnTo>
                    <a:pt x="2001221" y="924401"/>
                  </a:lnTo>
                  <a:lnTo>
                    <a:pt x="224269" y="924401"/>
                  </a:lnTo>
                  <a:lnTo>
                    <a:pt x="0" y="277709"/>
                  </a:lnTo>
                  <a:close/>
                </a:path>
              </a:pathLst>
            </a:custGeom>
            <a:solidFill>
              <a:schemeClr val="lt1">
                <a:alpha val="65882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7" name="Google Shape;287;p6" descr="D:\Pnina\LANG- DIgital\Cyber_Presention\new icons\cyber20-logo-slogan-large.png"/>
            <p:cNvPicPr preferRelativeResize="0"/>
            <p:nvPr/>
          </p:nvPicPr>
          <p:blipFill rotWithShape="1">
            <a:blip r:embed="rId4">
              <a:alphaModFix/>
            </a:blip>
            <a:srcRect b="19071"/>
            <a:stretch/>
          </p:blipFill>
          <p:spPr>
            <a:xfrm>
              <a:off x="428576" y="196299"/>
              <a:ext cx="1192004" cy="3169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6"/>
          <p:cNvSpPr/>
          <p:nvPr/>
        </p:nvSpPr>
        <p:spPr>
          <a:xfrm>
            <a:off x="2756624" y="580294"/>
            <a:ext cx="6678753" cy="869723"/>
          </a:xfrm>
          <a:prstGeom prst="parallelogram">
            <a:avLst>
              <a:gd name="adj" fmla="val 45725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cs typeface="Calibri"/>
                <a:sym typeface="Arial"/>
              </a:rPr>
              <a:t>Too Many Parallel Services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cs typeface="Calibri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3854E-97A1-4BEA-82A9-60352AF97029}"/>
              </a:ext>
            </a:extLst>
          </p:cNvPr>
          <p:cNvSpPr txBox="1"/>
          <p:nvPr/>
        </p:nvSpPr>
        <p:spPr>
          <a:xfrm>
            <a:off x="458261" y="2345254"/>
            <a:ext cx="50003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EDR, XDR, MDR, Monitoring,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IDS, IPS, NAC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Weaknesses Identification, IR, SOC,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Vlans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Consulting Services, Forensics,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Gateway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DDos protection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Next Gen Antivirus,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Vaults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Network Mapping, Data Recovery,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Phishing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Penetration Test, Events Analysis,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Sandbox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Spam, floodgates, proxies, Safebox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Firewall Next-Generation Firewall Packet Filter,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Circuit-Level Gateway, Stateful Application Firewall, Application-Level Threat-Focused NGFW……..… 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he-IL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Too many reports. Too many false positives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96D0B-BF95-4EA9-96CD-9E86B4ABA198}"/>
              </a:ext>
            </a:extLst>
          </p:cNvPr>
          <p:cNvSpPr txBox="1"/>
          <p:nvPr/>
        </p:nvSpPr>
        <p:spPr>
          <a:xfrm>
            <a:off x="6308344" y="2301298"/>
            <a:ext cx="52517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prevents the spreading of Cyber-attacks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and solves the </a:t>
            </a:r>
            <a:r>
              <a:rPr kumimoji="0" lang="en-US" sz="21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most important problem</a:t>
            </a:r>
            <a:endParaRPr kumimoji="0" lang="en-US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3F383-1563-3F11-DE13-9FA39750ACCE}"/>
              </a:ext>
            </a:extLst>
          </p:cNvPr>
          <p:cNvSpPr txBox="1"/>
          <p:nvPr/>
        </p:nvSpPr>
        <p:spPr>
          <a:xfrm>
            <a:off x="6725926" y="6271372"/>
            <a:ext cx="441659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You don’t need more than that !!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22993C-F8FF-1540-353E-D0857991F740}"/>
              </a:ext>
            </a:extLst>
          </p:cNvPr>
          <p:cNvSpPr txBox="1"/>
          <p:nvPr/>
        </p:nvSpPr>
        <p:spPr>
          <a:xfrm>
            <a:off x="7444873" y="5101885"/>
            <a:ext cx="2978701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Sends only the list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 software that it blocks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D79EEF-7AF6-8B49-AB5E-43ADA47C5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450" y="5440680"/>
            <a:ext cx="1054671" cy="106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65C3E2-91BF-D741-AD0E-ED88E1F9E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6703" y="3325310"/>
            <a:ext cx="1182407" cy="1182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CFE1A2-7339-262D-8DC5-F5CD45B37F7B}"/>
              </a:ext>
            </a:extLst>
          </p:cNvPr>
          <p:cNvSpPr/>
          <p:nvPr/>
        </p:nvSpPr>
        <p:spPr>
          <a:xfrm>
            <a:off x="253585" y="1485762"/>
            <a:ext cx="5444937" cy="53722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D09E2-82AF-1CA8-14C6-C576B223E59A}"/>
              </a:ext>
            </a:extLst>
          </p:cNvPr>
          <p:cNvSpPr/>
          <p:nvPr/>
        </p:nvSpPr>
        <p:spPr>
          <a:xfrm>
            <a:off x="6096000" y="1485762"/>
            <a:ext cx="5842411" cy="53722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  <p:bldP spid="2" grpId="0"/>
      <p:bldP spid="3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"/>
          <p:cNvPicPr preferRelativeResize="0"/>
          <p:nvPr/>
        </p:nvPicPr>
        <p:blipFill rotWithShape="1">
          <a:blip r:embed="rId3">
            <a:alphaModFix/>
          </a:blip>
          <a:srcRect l="1503" t="4129" r="2245" b="331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"/>
          <p:cNvSpPr/>
          <p:nvPr/>
        </p:nvSpPr>
        <p:spPr>
          <a:xfrm>
            <a:off x="5426529" y="2346339"/>
            <a:ext cx="1338943" cy="764934"/>
          </a:xfrm>
          <a:prstGeom prst="rightArrow">
            <a:avLst>
              <a:gd name="adj1" fmla="val 24742"/>
              <a:gd name="adj2" fmla="val 68041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"/>
          <p:cNvSpPr/>
          <p:nvPr/>
        </p:nvSpPr>
        <p:spPr>
          <a:xfrm>
            <a:off x="769744" y="2253990"/>
            <a:ext cx="4036979" cy="764933"/>
          </a:xfrm>
          <a:prstGeom prst="rect">
            <a:avLst/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  <a:endParaRPr dirty="0"/>
          </a:p>
        </p:txBody>
      </p:sp>
      <p:sp>
        <p:nvSpPr>
          <p:cNvPr id="247" name="Google Shape;247;p4"/>
          <p:cNvSpPr/>
          <p:nvPr/>
        </p:nvSpPr>
        <p:spPr>
          <a:xfrm>
            <a:off x="7357571" y="2253990"/>
            <a:ext cx="4064685" cy="764933"/>
          </a:xfrm>
          <a:prstGeom prst="rect">
            <a:avLst/>
          </a:prstGeom>
          <a:solidFill>
            <a:srgbClr val="DA1C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Prevention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01" y="105340"/>
            <a:ext cx="1694835" cy="7498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49" name="Google Shape;249;p4"/>
          <p:cNvSpPr txBox="1"/>
          <p:nvPr/>
        </p:nvSpPr>
        <p:spPr>
          <a:xfrm>
            <a:off x="769744" y="3310532"/>
            <a:ext cx="403697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they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detect and recognize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malicious software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"/>
          <p:cNvSpPr txBox="1"/>
          <p:nvPr/>
        </p:nvSpPr>
        <p:spPr>
          <a:xfrm>
            <a:off x="7357571" y="3310532"/>
            <a:ext cx="40646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Then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prevent its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spreading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within the organizational network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-1" y="5154960"/>
            <a:ext cx="6063871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can’t ensure 100% Detection</a:t>
            </a:r>
            <a:endParaRPr lang="he-IL" sz="3000" dirty="0"/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malicious software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 second</a:t>
            </a:r>
            <a:endParaRPr dirty="0"/>
          </a:p>
        </p:txBody>
      </p:sp>
      <p:sp>
        <p:nvSpPr>
          <p:cNvPr id="252" name="Google Shape;252;p4"/>
          <p:cNvSpPr/>
          <p:nvPr/>
        </p:nvSpPr>
        <p:spPr>
          <a:xfrm>
            <a:off x="1599568" y="591139"/>
            <a:ext cx="9609206" cy="1071713"/>
          </a:xfrm>
          <a:custGeom>
            <a:avLst/>
            <a:gdLst/>
            <a:ahLst/>
            <a:cxnLst/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algn="ctr"/>
            <a:r>
              <a:rPr lang="en-US" sz="34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  <a:sym typeface="Arial"/>
              </a:rPr>
              <a:t>How Other Companies Act</a:t>
            </a:r>
            <a:endParaRPr lang="he-IL" sz="3400" dirty="0"/>
          </a:p>
        </p:txBody>
      </p:sp>
      <p:sp>
        <p:nvSpPr>
          <p:cNvPr id="253" name="Google Shape;253;p4"/>
          <p:cNvSpPr txBox="1"/>
          <p:nvPr/>
        </p:nvSpPr>
        <p:spPr>
          <a:xfrm>
            <a:off x="3780921" y="4263348"/>
            <a:ext cx="46301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can’t really solve the problem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6063871" y="4982434"/>
            <a:ext cx="612812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FF0000"/>
              </a:buClr>
              <a:buSzPts val="3000"/>
            </a:pP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can’t ensure </a:t>
            </a:r>
            <a:r>
              <a:rPr lang="en-US" sz="3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100% Prevention</a:t>
            </a:r>
            <a:endParaRPr dirty="0"/>
          </a:p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can’t prevent the spreading of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malware that they didn’t detect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Hackers can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remove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defense systems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"/>
          <p:cNvSpPr/>
          <p:nvPr/>
        </p:nvSpPr>
        <p:spPr>
          <a:xfrm>
            <a:off x="5426529" y="2586369"/>
            <a:ext cx="1338943" cy="764934"/>
          </a:xfrm>
          <a:prstGeom prst="rightArrow">
            <a:avLst>
              <a:gd name="adj1" fmla="val 24742"/>
              <a:gd name="adj2" fmla="val 68041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" y="105340"/>
            <a:ext cx="1694835" cy="7498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52" name="Google Shape;252;p4"/>
          <p:cNvSpPr/>
          <p:nvPr/>
        </p:nvSpPr>
        <p:spPr>
          <a:xfrm>
            <a:off x="1599568" y="591139"/>
            <a:ext cx="9609206" cy="1071713"/>
          </a:xfrm>
          <a:custGeom>
            <a:avLst/>
            <a:gdLst/>
            <a:ahLst/>
            <a:cxnLst/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alibri"/>
              <a:buNone/>
            </a:pPr>
            <a:r>
              <a:rPr lang="en-US" sz="34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Cyber 2.0 is Beyond EDR</a:t>
            </a:r>
            <a:endParaRPr lang="en-US" sz="3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64;p5">
            <a:extLst>
              <a:ext uri="{FF2B5EF4-FFF2-40B4-BE49-F238E27FC236}">
                <a16:creationId xmlns:a16="http://schemas.microsoft.com/office/drawing/2014/main" id="{DBD2F23E-1F94-4A05-A9D9-A3D14C88EF60}"/>
              </a:ext>
            </a:extLst>
          </p:cNvPr>
          <p:cNvSpPr txBox="1"/>
          <p:nvPr/>
        </p:nvSpPr>
        <p:spPr>
          <a:xfrm>
            <a:off x="750563" y="3661618"/>
            <a:ext cx="45955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Calibri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Doesn’t miss any new </a:t>
            </a:r>
            <a:endParaRPr kumimoji="0" lang="he-IL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Calibri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cyber-attack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Google Shape;266;p5">
            <a:extLst>
              <a:ext uri="{FF2B5EF4-FFF2-40B4-BE49-F238E27FC236}">
                <a16:creationId xmlns:a16="http://schemas.microsoft.com/office/drawing/2014/main" id="{CA82C061-DB94-4479-9410-8DD9BEFD298E}"/>
              </a:ext>
            </a:extLst>
          </p:cNvPr>
          <p:cNvSpPr txBox="1"/>
          <p:nvPr/>
        </p:nvSpPr>
        <p:spPr>
          <a:xfrm>
            <a:off x="6334125" y="3673108"/>
            <a:ext cx="538162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  <a:buFont typeface="Calibri"/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The system continues protecting even if being removed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A8DD51-890D-CD34-2F3A-915AAF4D0D4C}"/>
              </a:ext>
            </a:extLst>
          </p:cNvPr>
          <p:cNvSpPr txBox="1"/>
          <p:nvPr/>
        </p:nvSpPr>
        <p:spPr>
          <a:xfrm>
            <a:off x="1542152" y="5599218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The technology: Zero Trust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A0F68-1779-4843-D09D-C3FBB241DD3A}"/>
              </a:ext>
            </a:extLst>
          </p:cNvPr>
          <p:cNvSpPr txBox="1"/>
          <p:nvPr/>
        </p:nvSpPr>
        <p:spPr>
          <a:xfrm>
            <a:off x="7624772" y="5578005"/>
            <a:ext cx="33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The technology: Chaos Algorithm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AF98B7-B45C-22C7-6EDF-819A834EB5DE}"/>
              </a:ext>
            </a:extLst>
          </p:cNvPr>
          <p:cNvSpPr/>
          <p:nvPr/>
        </p:nvSpPr>
        <p:spPr>
          <a:xfrm>
            <a:off x="769744" y="2518020"/>
            <a:ext cx="4036979" cy="764933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  <a:sym typeface="Arial"/>
              </a:rPr>
              <a:t>Detection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5A079-A15F-4332-0173-BBB6E4B1AE3A}"/>
              </a:ext>
            </a:extLst>
          </p:cNvPr>
          <p:cNvSpPr/>
          <p:nvPr/>
        </p:nvSpPr>
        <p:spPr>
          <a:xfrm>
            <a:off x="7357571" y="2632318"/>
            <a:ext cx="4064685" cy="764933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  <a:sym typeface="Arial"/>
              </a:rPr>
              <a:t>Total Prevention</a:t>
            </a:r>
            <a:endParaRPr kumimoji="0" lang="he-IL" sz="3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Open Sans ExtraBold" panose="020B090603080402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0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6"/>
          <p:cNvSpPr txBox="1"/>
          <p:nvPr/>
        </p:nvSpPr>
        <p:spPr>
          <a:xfrm>
            <a:off x="4343408" y="3420154"/>
            <a:ext cx="475866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1C1F"/>
              </a:buClr>
              <a:buSzPts val="2400"/>
              <a:buFont typeface="Open Sans ExtraBold"/>
              <a:buNone/>
            </a:pPr>
            <a:endParaRPr sz="24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6"/>
          <p:cNvSpPr/>
          <p:nvPr/>
        </p:nvSpPr>
        <p:spPr>
          <a:xfrm rot="10800000">
            <a:off x="420132" y="72393"/>
            <a:ext cx="1697335" cy="751838"/>
          </a:xfrm>
          <a:custGeom>
            <a:avLst/>
            <a:gdLst/>
            <a:ahLst/>
            <a:cxnLst/>
            <a:rect l="l" t="t" r="r" b="b"/>
            <a:pathLst>
              <a:path w="2056826" h="924401" extrusionOk="0">
                <a:moveTo>
                  <a:pt x="0" y="277709"/>
                </a:moveTo>
                <a:lnTo>
                  <a:pt x="2056826" y="0"/>
                </a:lnTo>
                <a:lnTo>
                  <a:pt x="2001221" y="924401"/>
                </a:lnTo>
                <a:lnTo>
                  <a:pt x="224269" y="924401"/>
                </a:lnTo>
                <a:lnTo>
                  <a:pt x="0" y="277709"/>
                </a:lnTo>
                <a:close/>
              </a:path>
            </a:pathLst>
          </a:cu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6" descr="D:\Pnina\LANG- DIgital\Cyber_Presention\new icons\cyber20-logo-slogan-large.png"/>
          <p:cNvPicPr preferRelativeResize="0"/>
          <p:nvPr/>
        </p:nvPicPr>
        <p:blipFill rotWithShape="1">
          <a:blip r:embed="rId3">
            <a:alphaModFix/>
          </a:blip>
          <a:srcRect b="19071"/>
          <a:stretch/>
        </p:blipFill>
        <p:spPr>
          <a:xfrm>
            <a:off x="636796" y="268692"/>
            <a:ext cx="1192004" cy="31699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6C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86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6"/>
          <p:cNvPicPr preferRelativeResize="0"/>
          <p:nvPr/>
        </p:nvPicPr>
        <p:blipFill rotWithShape="1">
          <a:blip r:embed="rId4">
            <a:alphaModFix/>
          </a:blip>
          <a:srcRect l="74589" t="38511" b="16825"/>
          <a:stretch/>
        </p:blipFill>
        <p:spPr>
          <a:xfrm>
            <a:off x="6087663" y="6056"/>
            <a:ext cx="6145775" cy="685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D:\Pnina\LANG- DIgital\Cyber_Presention\new icons\cyber20-logo-slogan-large.png"/>
          <p:cNvPicPr preferRelativeResize="0"/>
          <p:nvPr/>
        </p:nvPicPr>
        <p:blipFill rotWithShape="1">
          <a:blip r:embed="rId3">
            <a:alphaModFix/>
          </a:blip>
          <a:srcRect b="19071"/>
          <a:stretch/>
        </p:blipFill>
        <p:spPr>
          <a:xfrm>
            <a:off x="8336575" y="1926082"/>
            <a:ext cx="1725085" cy="45875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80" name="Google Shape;280;p6"/>
          <p:cNvSpPr txBox="1"/>
          <p:nvPr/>
        </p:nvSpPr>
        <p:spPr>
          <a:xfrm>
            <a:off x="6312862" y="3148898"/>
            <a:ext cx="577251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based on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4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mathematical chaos model</a:t>
            </a:r>
            <a:endParaRPr dirty="0"/>
          </a:p>
        </p:txBody>
      </p:sp>
      <p:pic>
        <p:nvPicPr>
          <p:cNvPr id="281" name="Google Shape;281;p6"/>
          <p:cNvPicPr preferRelativeResize="0"/>
          <p:nvPr/>
        </p:nvPicPr>
        <p:blipFill rotWithShape="1">
          <a:blip r:embed="rId5">
            <a:alphaModFix/>
          </a:blip>
          <a:srcRect l="3475"/>
          <a:stretch/>
        </p:blipFill>
        <p:spPr>
          <a:xfrm rot="5400000">
            <a:off x="-434238" y="434237"/>
            <a:ext cx="6858000" cy="598952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6"/>
          <p:cNvSpPr txBox="1"/>
          <p:nvPr/>
        </p:nvSpPr>
        <p:spPr>
          <a:xfrm>
            <a:off x="881928" y="3149798"/>
            <a:ext cx="417092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based on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400"/>
              <a:buFont typeface="Arial"/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biological models</a:t>
            </a:r>
            <a:endParaRPr dirty="0"/>
          </a:p>
        </p:txBody>
      </p:sp>
      <p:sp>
        <p:nvSpPr>
          <p:cNvPr id="283" name="Google Shape;283;p6"/>
          <p:cNvSpPr txBox="1"/>
          <p:nvPr/>
        </p:nvSpPr>
        <p:spPr>
          <a:xfrm>
            <a:off x="1165718" y="1861122"/>
            <a:ext cx="36033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Cyber World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6"/>
          <p:cNvSpPr/>
          <p:nvPr/>
        </p:nvSpPr>
        <p:spPr>
          <a:xfrm>
            <a:off x="5934038" y="-6056"/>
            <a:ext cx="25438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" name="Google Shape;285;p6"/>
          <p:cNvGrpSpPr/>
          <p:nvPr/>
        </p:nvGrpSpPr>
        <p:grpSpPr>
          <a:xfrm>
            <a:off x="193624" y="182880"/>
            <a:ext cx="1697335" cy="751838"/>
            <a:chOff x="211912" y="0"/>
            <a:chExt cx="1697335" cy="751838"/>
          </a:xfrm>
        </p:grpSpPr>
        <p:sp>
          <p:nvSpPr>
            <p:cNvPr id="286" name="Google Shape;286;p6"/>
            <p:cNvSpPr/>
            <p:nvPr/>
          </p:nvSpPr>
          <p:spPr>
            <a:xfrm rot="10800000">
              <a:off x="211912" y="0"/>
              <a:ext cx="1697335" cy="751838"/>
            </a:xfrm>
            <a:custGeom>
              <a:avLst/>
              <a:gdLst/>
              <a:ahLst/>
              <a:cxnLst/>
              <a:rect l="l" t="t" r="r" b="b"/>
              <a:pathLst>
                <a:path w="2056826" h="924401" extrusionOk="0">
                  <a:moveTo>
                    <a:pt x="0" y="277709"/>
                  </a:moveTo>
                  <a:lnTo>
                    <a:pt x="2056826" y="0"/>
                  </a:lnTo>
                  <a:lnTo>
                    <a:pt x="2001221" y="924401"/>
                  </a:lnTo>
                  <a:lnTo>
                    <a:pt x="224269" y="924401"/>
                  </a:lnTo>
                  <a:lnTo>
                    <a:pt x="0" y="277709"/>
                  </a:lnTo>
                  <a:close/>
                </a:path>
              </a:pathLst>
            </a:custGeom>
            <a:solidFill>
              <a:schemeClr val="lt1">
                <a:alpha val="65882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7" name="Google Shape;287;p6" descr="D:\Pnina\LANG- DIgital\Cyber_Presention\new icons\cyber20-logo-slogan-large.png"/>
            <p:cNvPicPr preferRelativeResize="0"/>
            <p:nvPr/>
          </p:nvPicPr>
          <p:blipFill rotWithShape="1">
            <a:blip r:embed="rId3">
              <a:alphaModFix/>
            </a:blip>
            <a:srcRect b="19071"/>
            <a:stretch/>
          </p:blipFill>
          <p:spPr>
            <a:xfrm>
              <a:off x="428576" y="196299"/>
              <a:ext cx="1192004" cy="3169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Google Shape;288;p6"/>
          <p:cNvSpPr txBox="1"/>
          <p:nvPr/>
        </p:nvSpPr>
        <p:spPr>
          <a:xfrm>
            <a:off x="8679512" y="5518113"/>
            <a:ext cx="10392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6"/>
          <p:cNvSpPr/>
          <p:nvPr/>
        </p:nvSpPr>
        <p:spPr>
          <a:xfrm>
            <a:off x="2756624" y="666357"/>
            <a:ext cx="6678753" cy="869723"/>
          </a:xfrm>
          <a:prstGeom prst="parallelogram">
            <a:avLst>
              <a:gd name="adj" fmla="val 45725"/>
            </a:avLst>
          </a:pr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3400"/>
            </a:pPr>
            <a:r>
              <a:rPr lang="en-US" sz="34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The Chaos Model</a:t>
            </a:r>
            <a:endParaRPr sz="3400" b="1" dirty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292" name="Google Shape;292;p6"/>
          <p:cNvGrpSpPr/>
          <p:nvPr/>
        </p:nvGrpSpPr>
        <p:grpSpPr>
          <a:xfrm>
            <a:off x="2687901" y="6002123"/>
            <a:ext cx="6150076" cy="623253"/>
            <a:chOff x="3068110" y="6547145"/>
            <a:chExt cx="6150076" cy="623253"/>
          </a:xfrm>
        </p:grpSpPr>
        <p:sp>
          <p:nvSpPr>
            <p:cNvPr id="293" name="Google Shape;293;p6"/>
            <p:cNvSpPr txBox="1"/>
            <p:nvPr/>
          </p:nvSpPr>
          <p:spPr>
            <a:xfrm>
              <a:off x="3068110" y="6653324"/>
              <a:ext cx="615007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Cyber 2.0 is protected by 9 patents</a:t>
              </a:r>
              <a:endParaRPr sz="2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4" name="Google Shape;294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151175">
              <a:off x="8409354" y="6559981"/>
              <a:ext cx="597120" cy="59758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953854E-97A1-4BEA-82A9-60352AF97029}"/>
              </a:ext>
            </a:extLst>
          </p:cNvPr>
          <p:cNvSpPr txBox="1"/>
          <p:nvPr/>
        </p:nvSpPr>
        <p:spPr>
          <a:xfrm>
            <a:off x="1042291" y="4511592"/>
            <a:ext cx="372890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are vulnerable to attacks</a:t>
            </a:r>
            <a:endParaRPr lang="en-US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systems using similar models 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(hence where the terminology virus </a:t>
            </a:r>
            <a:b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anti-virus comes from)</a:t>
            </a:r>
          </a:p>
          <a:p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96D0B-BF95-4EA9-96CD-9E86B4ABA198}"/>
              </a:ext>
            </a:extLst>
          </p:cNvPr>
          <p:cNvSpPr txBox="1"/>
          <p:nvPr/>
        </p:nvSpPr>
        <p:spPr>
          <a:xfrm>
            <a:off x="7783930" y="4557987"/>
            <a:ext cx="31638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dirty="0"/>
              <a:t>that can’t be breached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600" b="1" dirty="0"/>
              <a:t>Not even by us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endParaRPr lang="en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A1493A4-1D7C-5B45-8B3A-9493B79A9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1118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D840D-D654-2445-A335-6EEC6A07B4F2}"/>
              </a:ext>
            </a:extLst>
          </p:cNvPr>
          <p:cNvSpPr txBox="1"/>
          <p:nvPr/>
        </p:nvSpPr>
        <p:spPr>
          <a:xfrm>
            <a:off x="8028680" y="1034040"/>
            <a:ext cx="3446177" cy="2235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71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years </a:t>
            </a:r>
          </a:p>
          <a:p>
            <a:pPr marL="571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8,000 hackers</a:t>
            </a:r>
          </a:p>
          <a:p>
            <a:pPr marL="571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$ 100,000 Reward</a:t>
            </a: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6D4CFB2F-0948-F849-9F3F-A22F7D29E0AE}"/>
              </a:ext>
            </a:extLst>
          </p:cNvPr>
          <p:cNvSpPr/>
          <p:nvPr/>
        </p:nvSpPr>
        <p:spPr>
          <a:xfrm>
            <a:off x="2462814" y="469357"/>
            <a:ext cx="7491332" cy="790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55" y="0"/>
                </a:lnTo>
                <a:lnTo>
                  <a:pt x="21600" y="0"/>
                </a:lnTo>
                <a:lnTo>
                  <a:pt x="20745" y="21600"/>
                </a:lnTo>
                <a:close/>
              </a:path>
            </a:pathLst>
          </a:custGeom>
          <a:solidFill>
            <a:srgbClr val="DA1C1F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Calibri"/>
                <a:sym typeface="Calibri"/>
              </a:rPr>
              <a:t>Challenging all Hackers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84FFB-3238-8A4C-9192-D010FC1A9866}"/>
              </a:ext>
            </a:extLst>
          </p:cNvPr>
          <p:cNvSpPr txBox="1"/>
          <p:nvPr/>
        </p:nvSpPr>
        <p:spPr>
          <a:xfrm>
            <a:off x="8516014" y="4504307"/>
            <a:ext cx="2753921" cy="630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They all failed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FD6A4-810E-624A-94CC-254D894FE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066">
            <a:off x="1225453" y="2430677"/>
            <a:ext cx="4469870" cy="1291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9902F-6B2E-7949-8E27-C3086AC05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600">
            <a:off x="853844" y="5223632"/>
            <a:ext cx="3937544" cy="1027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39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68E1C1B-27E2-34C5-310A-698EE427FA1A}"/>
              </a:ext>
            </a:extLst>
          </p:cNvPr>
          <p:cNvGrpSpPr/>
          <p:nvPr/>
        </p:nvGrpSpPr>
        <p:grpSpPr>
          <a:xfrm>
            <a:off x="1496008" y="80000"/>
            <a:ext cx="9199984" cy="6606937"/>
            <a:chOff x="1555102" y="80000"/>
            <a:chExt cx="9199984" cy="66069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0DC21E1-0D5E-0596-7F7B-53B3D3C90797}"/>
                </a:ext>
              </a:extLst>
            </p:cNvPr>
            <p:cNvGrpSpPr/>
            <p:nvPr/>
          </p:nvGrpSpPr>
          <p:grpSpPr>
            <a:xfrm>
              <a:off x="2000880" y="1275492"/>
              <a:ext cx="1904707" cy="1142824"/>
              <a:chOff x="0" y="495949"/>
              <a:chExt cx="1904707" cy="1142824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4780264-9C51-6741-5EB0-49E2B18AFD05}"/>
                  </a:ext>
                </a:extLst>
              </p:cNvPr>
              <p:cNvSpPr/>
              <p:nvPr/>
            </p:nvSpPr>
            <p:spPr>
              <a:xfrm>
                <a:off x="0" y="495949"/>
                <a:ext cx="1904707" cy="1142824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he-IL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BC69688-68CA-653A-3162-92C5AD2B22A9}"/>
                  </a:ext>
                </a:extLst>
              </p:cNvPr>
              <p:cNvSpPr txBox="1"/>
              <p:nvPr/>
            </p:nvSpPr>
            <p:spPr>
              <a:xfrm>
                <a:off x="0" y="495949"/>
                <a:ext cx="1904707" cy="11428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Ports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: The Israeli largest port.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POC in Barcelona,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AF5377-BF92-85A6-93C7-8046E819B316}"/>
                </a:ext>
              </a:extLst>
            </p:cNvPr>
            <p:cNvGrpSpPr/>
            <p:nvPr/>
          </p:nvGrpSpPr>
          <p:grpSpPr>
            <a:xfrm>
              <a:off x="4096058" y="1275492"/>
              <a:ext cx="1904707" cy="1142824"/>
              <a:chOff x="2095178" y="495949"/>
              <a:chExt cx="1904707" cy="1142824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A456CB7-4EED-439A-3701-4B8F6C8FB50F}"/>
                  </a:ext>
                </a:extLst>
              </p:cNvPr>
              <p:cNvSpPr/>
              <p:nvPr/>
            </p:nvSpPr>
            <p:spPr>
              <a:xfrm>
                <a:off x="2095178" y="495949"/>
                <a:ext cx="1904707" cy="1142824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he-IL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0EDE11F-608F-D2D2-9BE2-7A9803156849}"/>
                  </a:ext>
                </a:extLst>
              </p:cNvPr>
              <p:cNvSpPr txBox="1"/>
              <p:nvPr/>
            </p:nvSpPr>
            <p:spPr>
              <a:xfrm>
                <a:off x="2095178" y="495949"/>
                <a:ext cx="1904707" cy="11428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Water Systems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: The National water company of Israel+ 60% of the regional water systems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BA8384-F187-61B1-A066-579E7B8BB3C7}"/>
                </a:ext>
              </a:extLst>
            </p:cNvPr>
            <p:cNvGrpSpPr/>
            <p:nvPr/>
          </p:nvGrpSpPr>
          <p:grpSpPr>
            <a:xfrm>
              <a:off x="6191236" y="1275492"/>
              <a:ext cx="1904707" cy="1142824"/>
              <a:chOff x="4190356" y="495949"/>
              <a:chExt cx="1904707" cy="114282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FD033CF-70A6-7FC6-A3EB-6C43B079C051}"/>
                  </a:ext>
                </a:extLst>
              </p:cNvPr>
              <p:cNvSpPr/>
              <p:nvPr/>
            </p:nvSpPr>
            <p:spPr>
              <a:xfrm>
                <a:off x="4190356" y="495949"/>
                <a:ext cx="1904707" cy="1142824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he-IL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BBE9EB-D8C4-7826-202E-297BDC86D679}"/>
                  </a:ext>
                </a:extLst>
              </p:cNvPr>
              <p:cNvSpPr txBox="1"/>
              <p:nvPr/>
            </p:nvSpPr>
            <p:spPr>
              <a:xfrm>
                <a:off x="4190356" y="495949"/>
                <a:ext cx="1904707" cy="11428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Army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: The Israeli Navy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8C4088A-FC51-3234-F461-7F62EF459F3F}"/>
                </a:ext>
              </a:extLst>
            </p:cNvPr>
            <p:cNvGrpSpPr/>
            <p:nvPr/>
          </p:nvGrpSpPr>
          <p:grpSpPr>
            <a:xfrm>
              <a:off x="2000879" y="4313143"/>
              <a:ext cx="8190241" cy="1142824"/>
              <a:chOff x="2000880" y="2857587"/>
              <a:chExt cx="8190241" cy="1142824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8DDC40E-D5A8-3D8C-3CC1-AEF2044495EB}"/>
                  </a:ext>
                </a:extLst>
              </p:cNvPr>
              <p:cNvGrpSpPr/>
              <p:nvPr/>
            </p:nvGrpSpPr>
            <p:grpSpPr>
              <a:xfrm>
                <a:off x="2000880" y="2857587"/>
                <a:ext cx="1904707" cy="1142824"/>
                <a:chOff x="0" y="1829244"/>
                <a:chExt cx="1904707" cy="1142824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799F3E9-4795-2E37-D9E9-D90EF91733DD}"/>
                    </a:ext>
                  </a:extLst>
                </p:cNvPr>
                <p:cNvSpPr/>
                <p:nvPr/>
              </p:nvSpPr>
              <p:spPr>
                <a:xfrm>
                  <a:off x="0" y="1829244"/>
                  <a:ext cx="1904707" cy="1142824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33C3B68-2A12-326B-B2DC-F65BF655A08A}"/>
                    </a:ext>
                  </a:extLst>
                </p:cNvPr>
                <p:cNvSpPr txBox="1"/>
                <p:nvPr/>
              </p:nvSpPr>
              <p:spPr>
                <a:xfrm>
                  <a:off x="0" y="1829244"/>
                  <a:ext cx="1904707" cy="114282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0" tIns="57150" rIns="57150" bIns="57150" numCol="1" spcCol="1270" anchor="ctr" anchorCtr="0">
                  <a:noAutofit/>
                </a:bodyPr>
                <a:lstStyle/>
                <a:p>
                  <a:pPr marL="0" marR="0" lvl="0" indent="0" algn="ctr" defTabSz="6667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Hospitals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: The largest hospital in Israel+ 18 hospitals in India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5796926-D8AF-C5A6-6730-D7AD44715C3A}"/>
                  </a:ext>
                </a:extLst>
              </p:cNvPr>
              <p:cNvGrpSpPr/>
              <p:nvPr/>
            </p:nvGrpSpPr>
            <p:grpSpPr>
              <a:xfrm>
                <a:off x="4096058" y="2857587"/>
                <a:ext cx="1904707" cy="1142824"/>
                <a:chOff x="2095178" y="1829244"/>
                <a:chExt cx="1904707" cy="1142824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2FA6D8C-09E7-216C-ECB5-0CDDA7594A76}"/>
                    </a:ext>
                  </a:extLst>
                </p:cNvPr>
                <p:cNvSpPr/>
                <p:nvPr/>
              </p:nvSpPr>
              <p:spPr>
                <a:xfrm>
                  <a:off x="2095178" y="1829244"/>
                  <a:ext cx="1904707" cy="1142824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1F83623-5328-2163-6D79-BFCFF5E5420A}"/>
                    </a:ext>
                  </a:extLst>
                </p:cNvPr>
                <p:cNvSpPr txBox="1"/>
                <p:nvPr/>
              </p:nvSpPr>
              <p:spPr>
                <a:xfrm>
                  <a:off x="2095178" y="1829244"/>
                  <a:ext cx="1904707" cy="114282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0" tIns="57150" rIns="57150" bIns="57150" numCol="1" spcCol="1270" anchor="ctr" anchorCtr="0">
                  <a:noAutofit/>
                </a:bodyPr>
                <a:lstStyle/>
                <a:p>
                  <a:pPr marL="0" marR="0" lvl="0" indent="0" algn="ctr" defTabSz="6667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Airports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: POC in Kentucky USA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759A423-FBA3-D6AF-DB51-7E2DDB430696}"/>
                  </a:ext>
                </a:extLst>
              </p:cNvPr>
              <p:cNvGrpSpPr/>
              <p:nvPr/>
            </p:nvGrpSpPr>
            <p:grpSpPr>
              <a:xfrm>
                <a:off x="6191236" y="2857587"/>
                <a:ext cx="1904707" cy="1142824"/>
                <a:chOff x="4190356" y="1829244"/>
                <a:chExt cx="1904707" cy="1142824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526E41C-1EF5-8F7F-CF3A-3D2B1A4DD9FC}"/>
                    </a:ext>
                  </a:extLst>
                </p:cNvPr>
                <p:cNvSpPr/>
                <p:nvPr/>
              </p:nvSpPr>
              <p:spPr>
                <a:xfrm>
                  <a:off x="4190356" y="1829244"/>
                  <a:ext cx="1904707" cy="1142824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F9264A9-0FB6-333D-6BEF-7B4ACD41732C}"/>
                    </a:ext>
                  </a:extLst>
                </p:cNvPr>
                <p:cNvSpPr txBox="1"/>
                <p:nvPr/>
              </p:nvSpPr>
              <p:spPr>
                <a:xfrm>
                  <a:off x="4190356" y="1829244"/>
                  <a:ext cx="1904707" cy="114282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0" tIns="57150" rIns="57150" bIns="57150" numCol="1" spcCol="1270" anchor="ctr" anchorCtr="0">
                  <a:noAutofit/>
                </a:bodyPr>
                <a:lstStyle/>
                <a:p>
                  <a:pPr marL="0" marR="0" lvl="0" indent="0" algn="ctr" defTabSz="6667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security industries</a:t>
                  </a:r>
                  <a:r>
                    <a:rPr kumimoji="0" lang="he-IL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Aharoni" panose="02010803020104030203" pitchFamily="2" charset="-79"/>
                    </a:rPr>
                    <a:t>: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 The largest producer of engines for aircrafts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952D291-8540-367E-8515-CEB92CBEE61F}"/>
                  </a:ext>
                </a:extLst>
              </p:cNvPr>
              <p:cNvGrpSpPr/>
              <p:nvPr/>
            </p:nvGrpSpPr>
            <p:grpSpPr>
              <a:xfrm>
                <a:off x="8286414" y="2857587"/>
                <a:ext cx="1904707" cy="1142824"/>
                <a:chOff x="1047589" y="3162540"/>
                <a:chExt cx="1904707" cy="1142824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DC2CC8E-25BE-0DBD-EEDC-1DB0AE5E1CE8}"/>
                    </a:ext>
                  </a:extLst>
                </p:cNvPr>
                <p:cNvSpPr/>
                <p:nvPr/>
              </p:nvSpPr>
              <p:spPr>
                <a:xfrm>
                  <a:off x="1047589" y="3162540"/>
                  <a:ext cx="1904707" cy="1142824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0D5A869-A7A9-6AFD-E20D-EF385258B419}"/>
                    </a:ext>
                  </a:extLst>
                </p:cNvPr>
                <p:cNvSpPr txBox="1"/>
                <p:nvPr/>
              </p:nvSpPr>
              <p:spPr>
                <a:xfrm>
                  <a:off x="1047589" y="3162540"/>
                  <a:ext cx="1904707" cy="114282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0" tIns="57150" rIns="57150" bIns="57150" numCol="1" spcCol="1270" anchor="ctr" anchorCtr="0">
                  <a:noAutofit/>
                </a:bodyPr>
                <a:lstStyle/>
                <a:p>
                  <a:pPr marL="0" marR="0" lvl="0" indent="0" algn="ctr" defTabSz="6667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Power and electricity companies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 </a:t>
                  </a: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765D27-3ADD-19A2-637D-7F92D3D76BC8}"/>
                </a:ext>
              </a:extLst>
            </p:cNvPr>
            <p:cNvGrpSpPr/>
            <p:nvPr/>
          </p:nvGrpSpPr>
          <p:grpSpPr>
            <a:xfrm>
              <a:off x="8286414" y="1275492"/>
              <a:ext cx="1904707" cy="1142824"/>
              <a:chOff x="3142767" y="3162540"/>
              <a:chExt cx="1904707" cy="114282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4B96F7C-662D-8328-0350-C32E4CF53DFE}"/>
                  </a:ext>
                </a:extLst>
              </p:cNvPr>
              <p:cNvSpPr/>
              <p:nvPr/>
            </p:nvSpPr>
            <p:spPr>
              <a:xfrm>
                <a:off x="3142767" y="3162540"/>
                <a:ext cx="1904707" cy="1142824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he-IL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3C6D87-4B9E-7D56-5EBD-AFFAE857FDC2}"/>
                  </a:ext>
                </a:extLst>
              </p:cNvPr>
              <p:cNvSpPr txBox="1"/>
              <p:nvPr/>
            </p:nvSpPr>
            <p:spPr>
              <a:xfrm>
                <a:off x="3142767" y="3162540"/>
                <a:ext cx="1904707" cy="11428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marL="0" marR="0" lvl="0" indent="0" algn="ctr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Industries, corporates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Google Shape;230;p3">
              <a:extLst>
                <a:ext uri="{FF2B5EF4-FFF2-40B4-BE49-F238E27FC236}">
                  <a16:creationId xmlns:a16="http://schemas.microsoft.com/office/drawing/2014/main" id="{732EA4D1-22D6-F832-F186-17E80DC3137C}"/>
                </a:ext>
              </a:extLst>
            </p:cNvPr>
            <p:cNvSpPr/>
            <p:nvPr/>
          </p:nvSpPr>
          <p:spPr>
            <a:xfrm>
              <a:off x="3269541" y="80000"/>
              <a:ext cx="5742674" cy="886786"/>
            </a:xfrm>
            <a:custGeom>
              <a:avLst/>
              <a:gdLst/>
              <a:ahLst/>
              <a:cxnLst/>
              <a:rect l="l" t="t" r="r" b="b"/>
              <a:pathLst>
                <a:path w="23201" h="21838" extrusionOk="0">
                  <a:moveTo>
                    <a:pt x="0" y="21838"/>
                  </a:moveTo>
                  <a:lnTo>
                    <a:pt x="1597" y="238"/>
                  </a:lnTo>
                  <a:lnTo>
                    <a:pt x="23201" y="0"/>
                  </a:lnTo>
                  <a:lnTo>
                    <a:pt x="21487" y="21838"/>
                  </a:lnTo>
                  <a:lnTo>
                    <a:pt x="0" y="21838"/>
                  </a:lnTo>
                  <a:close/>
                </a:path>
              </a:pathLst>
            </a:custGeom>
            <a:solidFill>
              <a:srgbClr val="DA1C1F"/>
            </a:solidFill>
            <a:ln>
              <a:noFill/>
            </a:ln>
            <a:effectLst/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Calibri"/>
                </a:rPr>
                <a:t>Among our Customers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493CB7B-8C1F-09EB-387C-AE7276609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28232" y="2490341"/>
              <a:ext cx="1643132" cy="10954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20C8416-DF7F-D3E3-8EC6-058EB73FD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9566" y="2444901"/>
              <a:ext cx="1668043" cy="1112585"/>
            </a:xfrm>
            <a:prstGeom prst="rect">
              <a:avLst/>
            </a:prstGeom>
          </p:spPr>
        </p:pic>
        <p:pic>
          <p:nvPicPr>
            <p:cNvPr id="52" name="Picture 12">
              <a:extLst>
                <a:ext uri="{FF2B5EF4-FFF2-40B4-BE49-F238E27FC236}">
                  <a16:creationId xmlns:a16="http://schemas.microsoft.com/office/drawing/2014/main" id="{98027E81-6364-5BB3-687D-BFAE2CA97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1" b="6411"/>
            <a:stretch/>
          </p:blipFill>
          <p:spPr bwMode="auto">
            <a:xfrm>
              <a:off x="4096056" y="2468081"/>
              <a:ext cx="1923093" cy="1117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F1D28AE-DFFE-0E84-2A92-F267C7C75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42"/>
            <a:stretch/>
          </p:blipFill>
          <p:spPr bwMode="auto">
            <a:xfrm>
              <a:off x="2161806" y="5523030"/>
              <a:ext cx="1575984" cy="946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8B0A1E3-B96B-A89F-02DD-D68C0E522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67" b="9387"/>
            <a:stretch/>
          </p:blipFill>
          <p:spPr bwMode="auto">
            <a:xfrm>
              <a:off x="4188161" y="5526878"/>
              <a:ext cx="1738881" cy="927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Picture 10">
              <a:extLst>
                <a:ext uri="{FF2B5EF4-FFF2-40B4-BE49-F238E27FC236}">
                  <a16:creationId xmlns:a16="http://schemas.microsoft.com/office/drawing/2014/main" id="{439AE7C5-3446-9CE6-810F-ED5E1D89A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41717" y="5523030"/>
              <a:ext cx="1397667" cy="93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8">
              <a:extLst>
                <a:ext uri="{FF2B5EF4-FFF2-40B4-BE49-F238E27FC236}">
                  <a16:creationId xmlns:a16="http://schemas.microsoft.com/office/drawing/2014/main" id="{473D94F6-77F3-4FDE-DCB5-CF1B56FB4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37117" y="2468083"/>
              <a:ext cx="1777174" cy="111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4">
              <a:extLst>
                <a:ext uri="{FF2B5EF4-FFF2-40B4-BE49-F238E27FC236}">
                  <a16:creationId xmlns:a16="http://schemas.microsoft.com/office/drawing/2014/main" id="{BE0AA5AD-A6D4-08AB-E73A-EA55C247A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08537" y="5470162"/>
              <a:ext cx="1476968" cy="98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E767586-F34D-4D2D-F282-4E5E91485C79}"/>
                </a:ext>
              </a:extLst>
            </p:cNvPr>
            <p:cNvSpPr/>
            <p:nvPr/>
          </p:nvSpPr>
          <p:spPr>
            <a:xfrm>
              <a:off x="1555102" y="1038811"/>
              <a:ext cx="9199984" cy="2724538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4B6E0F0-BF5A-730F-C4A3-00D1F3892D75}"/>
                </a:ext>
              </a:extLst>
            </p:cNvPr>
            <p:cNvSpPr/>
            <p:nvPr/>
          </p:nvSpPr>
          <p:spPr>
            <a:xfrm>
              <a:off x="1555102" y="3962399"/>
              <a:ext cx="9199984" cy="2724538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9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16"/>
          <p:cNvPicPr preferRelativeResize="0"/>
          <p:nvPr/>
        </p:nvPicPr>
        <p:blipFill rotWithShape="1">
          <a:blip r:embed="rId3">
            <a:alphaModFix/>
          </a:blip>
          <a:srcRect l="908" t="2154" r="908" b="2086"/>
          <a:stretch/>
        </p:blipFill>
        <p:spPr>
          <a:xfrm>
            <a:off x="-47322" y="0"/>
            <a:ext cx="122866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6"/>
          <p:cNvSpPr txBox="1"/>
          <p:nvPr/>
        </p:nvSpPr>
        <p:spPr>
          <a:xfrm>
            <a:off x="-488677" y="3598623"/>
            <a:ext cx="3671104" cy="17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Monitor Mode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6" name="Google Shape;746;p16"/>
          <p:cNvGrpSpPr/>
          <p:nvPr/>
        </p:nvGrpSpPr>
        <p:grpSpPr>
          <a:xfrm>
            <a:off x="3602507" y="3145907"/>
            <a:ext cx="8418921" cy="997482"/>
            <a:chOff x="3602508" y="3145907"/>
            <a:chExt cx="7709788" cy="997482"/>
          </a:xfrm>
        </p:grpSpPr>
        <p:sp>
          <p:nvSpPr>
            <p:cNvPr id="747" name="Google Shape;747;p16"/>
            <p:cNvSpPr/>
            <p:nvPr/>
          </p:nvSpPr>
          <p:spPr>
            <a:xfrm flipH="1">
              <a:off x="3602508" y="3145907"/>
              <a:ext cx="7709788" cy="997482"/>
            </a:xfrm>
            <a:custGeom>
              <a:avLst/>
              <a:gdLst/>
              <a:ahLst/>
              <a:cxnLst/>
              <a:rect l="l" t="t" r="r" b="b"/>
              <a:pathLst>
                <a:path w="7709788" h="997482" extrusionOk="0">
                  <a:moveTo>
                    <a:pt x="7709788" y="0"/>
                  </a:moveTo>
                  <a:lnTo>
                    <a:pt x="6644885" y="0"/>
                  </a:lnTo>
                  <a:lnTo>
                    <a:pt x="6644885" y="1"/>
                  </a:lnTo>
                  <a:lnTo>
                    <a:pt x="0" y="1"/>
                  </a:lnTo>
                  <a:lnTo>
                    <a:pt x="0" y="997482"/>
                  </a:lnTo>
                  <a:lnTo>
                    <a:pt x="7291842" y="997482"/>
                  </a:lnTo>
                  <a:lnTo>
                    <a:pt x="7291842" y="997481"/>
                  </a:lnTo>
                  <a:lnTo>
                    <a:pt x="7324890" y="997481"/>
                  </a:lnTo>
                  <a:close/>
                </a:path>
              </a:pathLst>
            </a:custGeom>
            <a:solidFill>
              <a:srgbClr val="DA1C1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16"/>
            <p:cNvSpPr txBox="1"/>
            <p:nvPr/>
          </p:nvSpPr>
          <p:spPr>
            <a:xfrm>
              <a:off x="3897630" y="3361619"/>
              <a:ext cx="7355205" cy="4616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2800"/>
                <a:buFont typeface="Calibri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Every process and every library file that loads is recorded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6"/>
          <p:cNvGrpSpPr/>
          <p:nvPr/>
        </p:nvGrpSpPr>
        <p:grpSpPr>
          <a:xfrm>
            <a:off x="4036848" y="4269859"/>
            <a:ext cx="7984582" cy="997481"/>
            <a:chOff x="4036848" y="4269859"/>
            <a:chExt cx="7275448" cy="997481"/>
          </a:xfrm>
        </p:grpSpPr>
        <p:sp>
          <p:nvSpPr>
            <p:cNvPr id="750" name="Google Shape;750;p16"/>
            <p:cNvSpPr/>
            <p:nvPr/>
          </p:nvSpPr>
          <p:spPr>
            <a:xfrm flipH="1">
              <a:off x="4036848" y="4269859"/>
              <a:ext cx="7275448" cy="997481"/>
            </a:xfrm>
            <a:custGeom>
              <a:avLst/>
              <a:gdLst/>
              <a:ahLst/>
              <a:cxnLst/>
              <a:rect l="l" t="t" r="r" b="b"/>
              <a:pathLst>
                <a:path w="7275448" h="997481" extrusionOk="0">
                  <a:moveTo>
                    <a:pt x="7275448" y="0"/>
                  </a:moveTo>
                  <a:lnTo>
                    <a:pt x="6857503" y="0"/>
                  </a:lnTo>
                  <a:lnTo>
                    <a:pt x="6210545" y="0"/>
                  </a:lnTo>
                  <a:lnTo>
                    <a:pt x="0" y="0"/>
                  </a:lnTo>
                  <a:lnTo>
                    <a:pt x="0" y="997481"/>
                  </a:lnTo>
                  <a:lnTo>
                    <a:pt x="5825647" y="997481"/>
                  </a:lnTo>
                  <a:lnTo>
                    <a:pt x="6857503" y="997481"/>
                  </a:lnTo>
                  <a:lnTo>
                    <a:pt x="6890550" y="997481"/>
                  </a:lnTo>
                  <a:close/>
                </a:path>
              </a:pathLst>
            </a:custGeom>
            <a:solidFill>
              <a:srgbClr val="DA1C1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6"/>
            <p:cNvSpPr txBox="1"/>
            <p:nvPr/>
          </p:nvSpPr>
          <p:spPr>
            <a:xfrm>
              <a:off x="4514850" y="4516097"/>
              <a:ext cx="6737985" cy="4616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2800"/>
                <a:buFont typeface="Calibri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The system takes their MD5 and SHA signature  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2" name="Google Shape;752;p16"/>
          <p:cNvGrpSpPr/>
          <p:nvPr/>
        </p:nvGrpSpPr>
        <p:grpSpPr>
          <a:xfrm>
            <a:off x="4463568" y="5393807"/>
            <a:ext cx="7557861" cy="997482"/>
            <a:chOff x="4463568" y="5393807"/>
            <a:chExt cx="6848728" cy="997482"/>
          </a:xfrm>
        </p:grpSpPr>
        <p:sp>
          <p:nvSpPr>
            <p:cNvPr id="753" name="Google Shape;753;p16"/>
            <p:cNvSpPr/>
            <p:nvPr/>
          </p:nvSpPr>
          <p:spPr>
            <a:xfrm flipH="1">
              <a:off x="4463568" y="5393807"/>
              <a:ext cx="6848728" cy="997482"/>
            </a:xfrm>
            <a:custGeom>
              <a:avLst/>
              <a:gdLst/>
              <a:ahLst/>
              <a:cxnLst/>
              <a:rect l="l" t="t" r="r" b="b"/>
              <a:pathLst>
                <a:path w="6848728" h="997482" extrusionOk="0">
                  <a:moveTo>
                    <a:pt x="6848728" y="0"/>
                  </a:moveTo>
                  <a:lnTo>
                    <a:pt x="5783825" y="0"/>
                  </a:lnTo>
                  <a:lnTo>
                    <a:pt x="5783825" y="1"/>
                  </a:lnTo>
                  <a:lnTo>
                    <a:pt x="0" y="1"/>
                  </a:lnTo>
                  <a:lnTo>
                    <a:pt x="0" y="997482"/>
                  </a:lnTo>
                  <a:lnTo>
                    <a:pt x="6430782" y="997482"/>
                  </a:lnTo>
                  <a:lnTo>
                    <a:pt x="6430782" y="997481"/>
                  </a:lnTo>
                  <a:lnTo>
                    <a:pt x="6463830" y="997481"/>
                  </a:lnTo>
                  <a:close/>
                </a:path>
              </a:pathLst>
            </a:custGeom>
            <a:solidFill>
              <a:srgbClr val="DA1C1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6"/>
            <p:cNvSpPr txBox="1"/>
            <p:nvPr/>
          </p:nvSpPr>
          <p:spPr>
            <a:xfrm>
              <a:off x="4765617" y="5640048"/>
              <a:ext cx="6481879" cy="4616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A1C1F"/>
                </a:buClr>
                <a:buSzPts val="2800"/>
                <a:buFont typeface="Calibri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Every access of a process to another process is recorded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55" name="Google Shape;75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01" y="111396"/>
            <a:ext cx="1694835" cy="74987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40335">
            <a:off x="501658" y="1397716"/>
            <a:ext cx="998942" cy="998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01F25-7F9E-8CE4-0015-03FE9B3F3DE9}"/>
              </a:ext>
            </a:extLst>
          </p:cNvPr>
          <p:cNvSpPr txBox="1"/>
          <p:nvPr/>
        </p:nvSpPr>
        <p:spPr>
          <a:xfrm>
            <a:off x="2783205" y="1833811"/>
            <a:ext cx="93040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Maps All Activities in</a:t>
            </a:r>
            <a:r>
              <a:rPr kumimoji="0" lang="he-IL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</a:t>
            </a:r>
            <a:r>
              <a:rPr kumimoji="0" lang="he-IL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Organization</a:t>
            </a:r>
            <a:endParaRPr kumimoji="0" lang="en-IL" sz="3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252;p4">
            <a:extLst>
              <a:ext uri="{FF2B5EF4-FFF2-40B4-BE49-F238E27FC236}">
                <a16:creationId xmlns:a16="http://schemas.microsoft.com/office/drawing/2014/main" id="{0A80E35E-7ECB-FAD0-916B-EC3ED5CB9672}"/>
              </a:ext>
            </a:extLst>
          </p:cNvPr>
          <p:cNvSpPr/>
          <p:nvPr/>
        </p:nvSpPr>
        <p:spPr>
          <a:xfrm>
            <a:off x="2783205" y="453005"/>
            <a:ext cx="9408796" cy="1071713"/>
          </a:xfrm>
          <a:custGeom>
            <a:avLst/>
            <a:gdLst/>
            <a:ahLst/>
            <a:cxnLst/>
            <a:rect l="l" t="t" r="r" b="b"/>
            <a:pathLst>
              <a:path w="23265" h="21782" extrusionOk="0">
                <a:moveTo>
                  <a:pt x="0" y="21782"/>
                </a:moveTo>
                <a:lnTo>
                  <a:pt x="2591" y="182"/>
                </a:lnTo>
                <a:lnTo>
                  <a:pt x="23265" y="0"/>
                </a:lnTo>
                <a:lnTo>
                  <a:pt x="20816" y="21782"/>
                </a:lnTo>
                <a:lnTo>
                  <a:pt x="0" y="21782"/>
                </a:lnTo>
                <a:close/>
              </a:path>
            </a:pathLst>
          </a:custGeom>
          <a:solidFill>
            <a:srgbClr val="DA1C1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Our Detection- Doesn't Miss Any New Attack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rbotech">
      <a:dk1>
        <a:srgbClr val="00386C"/>
      </a:dk1>
      <a:lt1>
        <a:srgbClr val="FFFFFF"/>
      </a:lt1>
      <a:dk2>
        <a:srgbClr val="FFFFFF"/>
      </a:dk2>
      <a:lt2>
        <a:srgbClr val="FFFFFF"/>
      </a:lt2>
      <a:accent1>
        <a:srgbClr val="BCBEC0"/>
      </a:accent1>
      <a:accent2>
        <a:srgbClr val="39434E"/>
      </a:accent2>
      <a:accent3>
        <a:srgbClr val="007DC5"/>
      </a:accent3>
      <a:accent4>
        <a:srgbClr val="27BDBE"/>
      </a:accent4>
      <a:accent5>
        <a:srgbClr val="6C1B78"/>
      </a:accent5>
      <a:accent6>
        <a:srgbClr val="F05A23"/>
      </a:accent6>
      <a:hlink>
        <a:srgbClr val="007DC5"/>
      </a:hlink>
      <a:folHlink>
        <a:srgbClr val="27BD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cyber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A1C1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rbotech">
      <a:dk1>
        <a:srgbClr val="00386C"/>
      </a:dk1>
      <a:lt1>
        <a:srgbClr val="FFFFFF"/>
      </a:lt1>
      <a:dk2>
        <a:srgbClr val="FFFFFF"/>
      </a:dk2>
      <a:lt2>
        <a:srgbClr val="FFFFFF"/>
      </a:lt2>
      <a:accent1>
        <a:srgbClr val="BCBEC0"/>
      </a:accent1>
      <a:accent2>
        <a:srgbClr val="39434E"/>
      </a:accent2>
      <a:accent3>
        <a:srgbClr val="007DC5"/>
      </a:accent3>
      <a:accent4>
        <a:srgbClr val="27BDBE"/>
      </a:accent4>
      <a:accent5>
        <a:srgbClr val="6C1B78"/>
      </a:accent5>
      <a:accent6>
        <a:srgbClr val="F05A23"/>
      </a:accent6>
      <a:hlink>
        <a:srgbClr val="007DC5"/>
      </a:hlink>
      <a:folHlink>
        <a:srgbClr val="27BD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cyber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yber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cyber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A1C1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cyber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A1C1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cyber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A1C1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8617</TotalTime>
  <Words>1488</Words>
  <Application>Microsoft Office PowerPoint</Application>
  <PresentationFormat>Widescreen</PresentationFormat>
  <Paragraphs>350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Calibri</vt:lpstr>
      <vt:lpstr>Franklin Gothic Book</vt:lpstr>
      <vt:lpstr>Arial</vt:lpstr>
      <vt:lpstr>Open Sans ExtraBold</vt:lpstr>
      <vt:lpstr>Wingdings</vt:lpstr>
      <vt:lpstr>Courier New</vt:lpstr>
      <vt:lpstr>Candara</vt:lpstr>
      <vt:lpstr>Open Sans</vt:lpstr>
      <vt:lpstr>Google Sans</vt:lpstr>
      <vt:lpstr>Noto Sans Symbols</vt:lpstr>
      <vt:lpstr>Times New Roman</vt:lpstr>
      <vt:lpstr>6_Office Theme</vt:lpstr>
      <vt:lpstr>7_Office Theme</vt:lpstr>
      <vt:lpstr>5_Office Theme</vt:lpstr>
      <vt:lpstr>2_Office Theme</vt:lpstr>
      <vt:lpstr>Custom Design</vt:lpstr>
      <vt:lpstr>8_Office Theme</vt:lpstr>
      <vt:lpstr>10_Office Theme</vt:lpstr>
      <vt:lpstr>9_Office Theme</vt:lpstr>
      <vt:lpstr>Crop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Hertzel Ozer</dc:creator>
  <cp:lastModifiedBy>Hertzel Ozer</cp:lastModifiedBy>
  <cp:revision>138</cp:revision>
  <dcterms:created xsi:type="dcterms:W3CDTF">2020-09-21T09:29:30Z</dcterms:created>
  <dcterms:modified xsi:type="dcterms:W3CDTF">2023-11-19T15:29:19Z</dcterms:modified>
</cp:coreProperties>
</file>